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66" r:id="rId4"/>
    <p:sldId id="267" r:id="rId5"/>
    <p:sldId id="268" r:id="rId6"/>
    <p:sldId id="264" r:id="rId7"/>
    <p:sldId id="269" r:id="rId8"/>
    <p:sldId id="270" r:id="rId9"/>
    <p:sldId id="271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72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A2E1-5B44-4FEE-A3EB-B5018D50EBA7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182D-A3C8-4270-A470-4730E7FAA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0686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A2E1-5B44-4FEE-A3EB-B5018D50EBA7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182D-A3C8-4270-A470-4730E7FAA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4260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A2E1-5B44-4FEE-A3EB-B5018D50EBA7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182D-A3C8-4270-A470-4730E7FAA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4058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A2E1-5B44-4FEE-A3EB-B5018D50EBA7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182D-A3C8-4270-A470-4730E7FAA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6590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A2E1-5B44-4FEE-A3EB-B5018D50EBA7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182D-A3C8-4270-A470-4730E7FAA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9527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A2E1-5B44-4FEE-A3EB-B5018D50EBA7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182D-A3C8-4270-A470-4730E7FAA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1978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A2E1-5B44-4FEE-A3EB-B5018D50EBA7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182D-A3C8-4270-A470-4730E7FAA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61386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A2E1-5B44-4FEE-A3EB-B5018D50EBA7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182D-A3C8-4270-A470-4730E7FAA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5580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A2E1-5B44-4FEE-A3EB-B5018D50EBA7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182D-A3C8-4270-A470-4730E7FAA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5881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A2E1-5B44-4FEE-A3EB-B5018D50EBA7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182D-A3C8-4270-A470-4730E7FAA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211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A2E1-5B44-4FEE-A3EB-B5018D50EBA7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182D-A3C8-4270-A470-4730E7FAA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74038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2008"/>
            <a:ext cx="9143999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3A2E1-5B44-4FEE-A3EB-B5018D50EBA7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8182D-A3C8-4270-A470-4730E7FAA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26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oonpool.com/cartoons/Land%20of%20fire_220446" TargetMode="External"/><Relationship Id="rId3" Type="http://schemas.openxmlformats.org/officeDocument/2006/relationships/hyperlink" Target="https://clipartfox.com/categories/view/9bd22d8bafe11ff0aa8aaf194c3e381722e39d72/clipart-pollution-cartoon.html" TargetMode="External"/><Relationship Id="rId7" Type="http://schemas.openxmlformats.org/officeDocument/2006/relationships/hyperlink" Target="https://clipartfest.com/categories/view/a6c41d87cde12676bc864b8ca37bccfdefd2a791/soil-pollution-clipart.html" TargetMode="External"/><Relationship Id="rId2" Type="http://schemas.openxmlformats.org/officeDocument/2006/relationships/hyperlink" Target="http://www.cambridgeesol.org/assets/pdf/exams/ket/ket-vocab-list.pdf%20109781_ket_schools_handbook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hutterstock.com/search/water+pollution" TargetMode="External"/><Relationship Id="rId11" Type="http://schemas.openxmlformats.org/officeDocument/2006/relationships/hyperlink" Target="https://es.pinterest.com/explore/grafiti-937839701955/" TargetMode="External"/><Relationship Id="rId5" Type="http://schemas.openxmlformats.org/officeDocument/2006/relationships/hyperlink" Target="https://clipartfest.com/categories/view/220cc3b2d7d8cd1861b433545e42ac0afd09e109/air-pollution-clipart.html" TargetMode="External"/><Relationship Id="rId10" Type="http://schemas.openxmlformats.org/officeDocument/2006/relationships/hyperlink" Target="https://www.google.com.mx/search?q=earthquake+cartoon&amp;espv=2&amp;biw=1366&amp;bih=638&amp;source=lnms&amp;tbm=isch&amp;sa=X&amp;ved=0ahUKEwiIronK0rbSAhWnjFQKHZ-CCTsQ_AUIBigB#tbm=isch&amp;q=visual+pollution+cartoon&amp;*&amp;imgrc=L3wjR_T4S0OygM" TargetMode="External"/><Relationship Id="rId4" Type="http://schemas.openxmlformats.org/officeDocument/2006/relationships/hyperlink" Target="https://www.clipartsgram.com/air-pollution-cartoon-clipart-13250" TargetMode="External"/><Relationship Id="rId9" Type="http://schemas.openxmlformats.org/officeDocument/2006/relationships/hyperlink" Target="https://clipartfest.com/categories/view/0f8b626f90dfcece2e116d5384a59f0c9ab33d09/air-pollution-cartoon-clipart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499992" y="2924944"/>
            <a:ext cx="3995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TEACHER:</a:t>
            </a:r>
          </a:p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MTE. HEIDI ZAMORA NAVA</a:t>
            </a:r>
          </a:p>
          <a:p>
            <a:pPr algn="r"/>
            <a:endParaRPr lang="es-MX" sz="2400" b="1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SEMESTER:</a:t>
            </a:r>
          </a:p>
          <a:p>
            <a:pPr algn="r"/>
            <a:r>
              <a:rPr lang="es-MX" sz="2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January</a:t>
            </a:r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– </a:t>
            </a:r>
            <a:r>
              <a:rPr lang="es-MX" sz="2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May</a:t>
            </a:r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2015</a:t>
            </a:r>
          </a:p>
          <a:p>
            <a:pPr algn="r"/>
            <a:endParaRPr lang="es-MX" sz="20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2" descr="C:\Users\hp\Desktop\PORTADA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2072"/>
          <a:stretch/>
        </p:blipFill>
        <p:spPr bwMode="auto">
          <a:xfrm>
            <a:off x="0" y="-99392"/>
            <a:ext cx="9289032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683568" y="1268760"/>
            <a:ext cx="7128792" cy="2187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ÁREA ACADÉMICA: INGLÉS</a:t>
            </a:r>
            <a:r>
              <a:rPr kumimoji="0" lang="es-MX" sz="31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 II</a:t>
            </a: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 </a:t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TEMA: POLLUTION</a:t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PROFESOR: MTE. HEIDI ZAMORA NAVA</a:t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PERIODO: ENERO – JUNIO, 2017</a:t>
            </a: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861617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6342" y="4773934"/>
            <a:ext cx="8229600" cy="1143000"/>
          </a:xfrm>
        </p:spPr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</a:rPr>
              <a:t>And </a:t>
            </a:r>
            <a:r>
              <a:rPr lang="es-MX" b="1" dirty="0" err="1" smtClean="0">
                <a:solidFill>
                  <a:srgbClr val="FF0000"/>
                </a:solidFill>
              </a:rPr>
              <a:t>how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is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it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divided</a:t>
            </a:r>
            <a:r>
              <a:rPr lang="es-MX" b="1" dirty="0" smtClean="0">
                <a:solidFill>
                  <a:srgbClr val="FF0000"/>
                </a:solidFill>
              </a:rPr>
              <a:t>?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347" y="1196752"/>
            <a:ext cx="6182940" cy="3649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395536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err="1" smtClean="0">
                <a:solidFill>
                  <a:srgbClr val="FF0000"/>
                </a:solidFill>
              </a:rPr>
              <a:t>What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world</a:t>
            </a:r>
            <a:r>
              <a:rPr lang="es-MX" b="1" dirty="0" smtClean="0">
                <a:solidFill>
                  <a:srgbClr val="FF0000"/>
                </a:solidFill>
              </a:rPr>
              <a:t> do </a:t>
            </a:r>
            <a:r>
              <a:rPr lang="es-MX" b="1" dirty="0" err="1" smtClean="0">
                <a:solidFill>
                  <a:srgbClr val="FF0000"/>
                </a:solidFill>
              </a:rPr>
              <a:t>you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want</a:t>
            </a:r>
            <a:r>
              <a:rPr lang="es-MX" b="1" dirty="0" smtClean="0">
                <a:solidFill>
                  <a:srgbClr val="FF0000"/>
                </a:solidFill>
              </a:rPr>
              <a:t> to </a:t>
            </a:r>
            <a:r>
              <a:rPr lang="es-MX" b="1" dirty="0" err="1" smtClean="0">
                <a:solidFill>
                  <a:srgbClr val="FF0000"/>
                </a:solidFill>
              </a:rPr>
              <a:t>live</a:t>
            </a:r>
            <a:r>
              <a:rPr lang="es-MX" b="1" dirty="0" smtClean="0">
                <a:solidFill>
                  <a:srgbClr val="FF0000"/>
                </a:solidFill>
              </a:rPr>
              <a:t> in?</a:t>
            </a:r>
            <a:endParaRPr lang="es-MX" b="1" dirty="0">
              <a:solidFill>
                <a:srgbClr val="FF0000"/>
              </a:solidFill>
            </a:endParaRPr>
          </a:p>
        </p:txBody>
      </p:sp>
      <p:pic>
        <p:nvPicPr>
          <p:cNvPr id="6149" name="Picture 5" descr="Resultado de imagen para t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1371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0663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err="1" smtClean="0">
                <a:solidFill>
                  <a:srgbClr val="FF0000"/>
                </a:solidFill>
              </a:rPr>
              <a:t>Water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pollution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96752"/>
            <a:ext cx="3816424" cy="4518614"/>
          </a:xfrm>
        </p:spPr>
        <p:txBody>
          <a:bodyPr>
            <a:normAutofit lnSpcReduction="10000"/>
          </a:bodyPr>
          <a:lstStyle/>
          <a:p>
            <a:r>
              <a:rPr lang="es-MX" sz="3200" b="1" dirty="0" smtClean="0"/>
              <a:t>Industries </a:t>
            </a:r>
            <a:r>
              <a:rPr lang="es-MX" sz="3200" b="1" u="sng" dirty="0" smtClean="0">
                <a:solidFill>
                  <a:srgbClr val="FF0000"/>
                </a:solidFill>
              </a:rPr>
              <a:t>are </a:t>
            </a:r>
            <a:r>
              <a:rPr lang="es-MX" sz="3200" b="1" u="sng" dirty="0" err="1" smtClean="0">
                <a:solidFill>
                  <a:srgbClr val="FF0000"/>
                </a:solidFill>
              </a:rPr>
              <a:t>dropping</a:t>
            </a:r>
            <a:r>
              <a:rPr lang="es-MX" sz="3200" b="1" u="sng" dirty="0" smtClean="0">
                <a:solidFill>
                  <a:srgbClr val="FF0000"/>
                </a:solidFill>
              </a:rPr>
              <a:t> </a:t>
            </a:r>
            <a:r>
              <a:rPr lang="es-MX" sz="3200" b="1" dirty="0" smtClean="0"/>
              <a:t>a </a:t>
            </a:r>
            <a:r>
              <a:rPr lang="es-MX" sz="3200" b="1" dirty="0" err="1" smtClean="0"/>
              <a:t>lot</a:t>
            </a:r>
            <a:r>
              <a:rPr lang="es-MX" sz="3200" b="1" dirty="0" smtClean="0"/>
              <a:t> of </a:t>
            </a:r>
            <a:r>
              <a:rPr lang="es-MX" sz="3200" b="1" dirty="0" err="1" smtClean="0"/>
              <a:t>wastes</a:t>
            </a:r>
            <a:r>
              <a:rPr lang="es-MX" sz="3200" b="1" dirty="0" smtClean="0"/>
              <a:t> in </a:t>
            </a:r>
            <a:r>
              <a:rPr lang="es-MX" sz="3200" b="1" dirty="0" err="1" smtClean="0"/>
              <a:t>our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lakes</a:t>
            </a:r>
            <a:r>
              <a:rPr lang="es-MX" sz="3200" b="1" dirty="0" smtClean="0"/>
              <a:t>, </a:t>
            </a:r>
            <a:r>
              <a:rPr lang="es-MX" sz="3200" b="1" dirty="0" err="1" smtClean="0"/>
              <a:t>lagoons</a:t>
            </a:r>
            <a:r>
              <a:rPr lang="es-MX" sz="3200" b="1" dirty="0" smtClean="0"/>
              <a:t> and </a:t>
            </a:r>
            <a:r>
              <a:rPr lang="es-MX" sz="3200" b="1" dirty="0" err="1" smtClean="0"/>
              <a:t>rivers</a:t>
            </a:r>
            <a:r>
              <a:rPr lang="es-MX" sz="3200" b="1" dirty="0" smtClean="0"/>
              <a:t>.</a:t>
            </a:r>
          </a:p>
          <a:p>
            <a:r>
              <a:rPr lang="es-MX" b="1" dirty="0" err="1" smtClean="0"/>
              <a:t>Our</a:t>
            </a:r>
            <a:r>
              <a:rPr lang="es-MX" b="1" dirty="0" smtClean="0"/>
              <a:t> potable </a:t>
            </a:r>
            <a:r>
              <a:rPr lang="es-MX" b="1" dirty="0" err="1" smtClean="0"/>
              <a:t>water</a:t>
            </a:r>
            <a:r>
              <a:rPr lang="es-MX" b="1" dirty="0" smtClean="0"/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is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ending</a:t>
            </a:r>
            <a:r>
              <a:rPr lang="es-MX" b="1" dirty="0" smtClean="0"/>
              <a:t>.</a:t>
            </a:r>
          </a:p>
          <a:p>
            <a:r>
              <a:rPr lang="es-MX" sz="3200" b="1" dirty="0" err="1" smtClean="0"/>
              <a:t>What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will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you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drink</a:t>
            </a:r>
            <a:r>
              <a:rPr lang="es-MX" sz="3200" b="1" dirty="0" smtClean="0"/>
              <a:t>??</a:t>
            </a:r>
            <a:endParaRPr lang="es-MX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4552950" cy="3671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162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err="1" smtClean="0">
                <a:solidFill>
                  <a:srgbClr val="FF0000"/>
                </a:solidFill>
              </a:rPr>
              <a:t>Soil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pollution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78705"/>
            <a:ext cx="4175670" cy="4460442"/>
          </a:xfrm>
        </p:spPr>
        <p:txBody>
          <a:bodyPr>
            <a:noAutofit/>
          </a:bodyPr>
          <a:lstStyle/>
          <a:p>
            <a:r>
              <a:rPr lang="es-MX" b="1" dirty="0" err="1" smtClean="0"/>
              <a:t>Farmers</a:t>
            </a:r>
            <a:r>
              <a:rPr lang="es-MX" b="1" dirty="0" smtClean="0"/>
              <a:t> </a:t>
            </a:r>
            <a:r>
              <a:rPr lang="es-MX" b="1" dirty="0" smtClean="0">
                <a:solidFill>
                  <a:srgbClr val="FF0000"/>
                </a:solidFill>
              </a:rPr>
              <a:t>are </a:t>
            </a:r>
            <a:r>
              <a:rPr lang="es-MX" b="1" dirty="0" err="1" smtClean="0">
                <a:solidFill>
                  <a:srgbClr val="FF0000"/>
                </a:solidFill>
              </a:rPr>
              <a:t>using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/>
              <a:t>pesticides</a:t>
            </a:r>
            <a:r>
              <a:rPr lang="es-MX" b="1" dirty="0" smtClean="0"/>
              <a:t> </a:t>
            </a:r>
            <a:r>
              <a:rPr lang="es-MX" b="1" dirty="0" err="1" smtClean="0"/>
              <a:t>for</a:t>
            </a:r>
            <a:r>
              <a:rPr lang="es-MX" b="1" dirty="0" smtClean="0"/>
              <a:t> </a:t>
            </a:r>
            <a:r>
              <a:rPr lang="es-MX" b="1" dirty="0" err="1" smtClean="0"/>
              <a:t>growing</a:t>
            </a:r>
            <a:r>
              <a:rPr lang="es-MX" b="1" dirty="0" smtClean="0"/>
              <a:t> vegetables and </a:t>
            </a:r>
            <a:r>
              <a:rPr lang="es-MX" b="1" dirty="0" err="1" smtClean="0"/>
              <a:t>fruits</a:t>
            </a:r>
            <a:r>
              <a:rPr lang="es-MX" b="1" dirty="0" smtClean="0"/>
              <a:t>. </a:t>
            </a:r>
          </a:p>
          <a:p>
            <a:endParaRPr lang="es-MX" b="1" dirty="0"/>
          </a:p>
          <a:p>
            <a:r>
              <a:rPr lang="es-MX" b="1" dirty="0" err="1" smtClean="0"/>
              <a:t>Many</a:t>
            </a:r>
            <a:r>
              <a:rPr lang="es-MX" b="1" dirty="0" smtClean="0"/>
              <a:t> </a:t>
            </a:r>
            <a:r>
              <a:rPr lang="es-MX" b="1" dirty="0" err="1" smtClean="0"/>
              <a:t>food</a:t>
            </a:r>
            <a:r>
              <a:rPr lang="es-MX" b="1" dirty="0" smtClean="0"/>
              <a:t> </a:t>
            </a:r>
            <a:r>
              <a:rPr lang="es-MX" b="1" dirty="0" smtClean="0">
                <a:solidFill>
                  <a:srgbClr val="FF0000"/>
                </a:solidFill>
              </a:rPr>
              <a:t>are </a:t>
            </a:r>
            <a:r>
              <a:rPr lang="es-MX" b="1" dirty="0" err="1" smtClean="0">
                <a:solidFill>
                  <a:srgbClr val="FF0000"/>
                </a:solidFill>
              </a:rPr>
              <a:t>provoking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smtClean="0"/>
              <a:t>a </a:t>
            </a:r>
            <a:r>
              <a:rPr lang="es-MX" b="1" dirty="0" err="1" smtClean="0"/>
              <a:t>lot</a:t>
            </a:r>
            <a:r>
              <a:rPr lang="es-MX" b="1" dirty="0" smtClean="0"/>
              <a:t> of </a:t>
            </a:r>
            <a:r>
              <a:rPr lang="es-MX" b="1" dirty="0" err="1" smtClean="0"/>
              <a:t>sicknesses</a:t>
            </a:r>
            <a:r>
              <a:rPr lang="es-MX" b="1" dirty="0" smtClean="0"/>
              <a:t>!!</a:t>
            </a:r>
          </a:p>
          <a:p>
            <a:pPr marL="0" indent="0">
              <a:buNone/>
            </a:pPr>
            <a:endParaRPr lang="es-MX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412776"/>
            <a:ext cx="3961234" cy="3992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0376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</a:rPr>
              <a:t>Air </a:t>
            </a:r>
            <a:r>
              <a:rPr lang="es-MX" b="1" dirty="0" err="1" smtClean="0">
                <a:solidFill>
                  <a:srgbClr val="FF0000"/>
                </a:solidFill>
              </a:rPr>
              <a:t>pollution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4248472" cy="4308745"/>
          </a:xfrm>
        </p:spPr>
        <p:txBody>
          <a:bodyPr>
            <a:normAutofit lnSpcReduction="10000"/>
          </a:bodyPr>
          <a:lstStyle/>
          <a:p>
            <a:r>
              <a:rPr lang="es-MX" sz="3600" b="1" dirty="0" err="1" smtClean="0"/>
              <a:t>The</a:t>
            </a:r>
            <a:r>
              <a:rPr lang="es-MX" sz="3600" b="1" dirty="0" smtClean="0"/>
              <a:t> use of cars </a:t>
            </a:r>
            <a:r>
              <a:rPr lang="es-MX" sz="3600" b="1" dirty="0" smtClean="0">
                <a:solidFill>
                  <a:srgbClr val="FF0000"/>
                </a:solidFill>
              </a:rPr>
              <a:t>are </a:t>
            </a:r>
            <a:r>
              <a:rPr lang="es-MX" sz="3600" b="1" dirty="0" err="1" smtClean="0">
                <a:solidFill>
                  <a:srgbClr val="FF0000"/>
                </a:solidFill>
              </a:rPr>
              <a:t>producing</a:t>
            </a:r>
            <a:r>
              <a:rPr lang="es-MX" sz="3600" b="1" dirty="0" smtClean="0">
                <a:solidFill>
                  <a:srgbClr val="FF0000"/>
                </a:solidFill>
              </a:rPr>
              <a:t> </a:t>
            </a:r>
            <a:r>
              <a:rPr lang="es-MX" sz="3600" b="1" dirty="0" smtClean="0"/>
              <a:t>a </a:t>
            </a:r>
            <a:r>
              <a:rPr lang="es-MX" sz="3600" b="1" dirty="0" err="1" smtClean="0"/>
              <a:t>lot</a:t>
            </a:r>
            <a:r>
              <a:rPr lang="es-MX" sz="3600" b="1" dirty="0" smtClean="0"/>
              <a:t> gases.</a:t>
            </a:r>
            <a:endParaRPr lang="es-MX" sz="3600" b="1" dirty="0"/>
          </a:p>
          <a:p>
            <a:r>
              <a:rPr lang="es-MX" sz="3600" b="1" dirty="0" err="1" smtClean="0"/>
              <a:t>The</a:t>
            </a:r>
            <a:r>
              <a:rPr lang="es-MX" sz="3600" b="1" dirty="0" smtClean="0"/>
              <a:t> </a:t>
            </a:r>
            <a:r>
              <a:rPr lang="es-MX" sz="3600" b="1" dirty="0" err="1" smtClean="0"/>
              <a:t>factories</a:t>
            </a:r>
            <a:r>
              <a:rPr lang="es-MX" sz="3600" b="1" dirty="0" smtClean="0"/>
              <a:t> </a:t>
            </a:r>
            <a:r>
              <a:rPr lang="es-MX" sz="3600" b="1" dirty="0" smtClean="0">
                <a:solidFill>
                  <a:srgbClr val="FF0000"/>
                </a:solidFill>
              </a:rPr>
              <a:t>are </a:t>
            </a:r>
            <a:r>
              <a:rPr lang="es-MX" sz="3600" b="1" dirty="0" err="1" smtClean="0">
                <a:solidFill>
                  <a:srgbClr val="FF0000"/>
                </a:solidFill>
              </a:rPr>
              <a:t>emitting</a:t>
            </a:r>
            <a:r>
              <a:rPr lang="es-MX" sz="3600" b="1" dirty="0" smtClean="0">
                <a:solidFill>
                  <a:srgbClr val="FF0000"/>
                </a:solidFill>
              </a:rPr>
              <a:t> </a:t>
            </a:r>
            <a:r>
              <a:rPr lang="es-MX" sz="3600" b="1" dirty="0" err="1" smtClean="0"/>
              <a:t>too</a:t>
            </a:r>
            <a:r>
              <a:rPr lang="es-MX" sz="3600" b="1" dirty="0" smtClean="0"/>
              <a:t> </a:t>
            </a:r>
            <a:r>
              <a:rPr lang="es-MX" sz="3600" b="1" dirty="0" err="1" smtClean="0"/>
              <a:t>much</a:t>
            </a:r>
            <a:r>
              <a:rPr lang="es-MX" sz="3600" b="1" dirty="0" smtClean="0"/>
              <a:t> fume and </a:t>
            </a:r>
            <a:r>
              <a:rPr lang="es-MX" sz="3600" b="1" dirty="0" err="1" smtClean="0"/>
              <a:t>the</a:t>
            </a:r>
            <a:r>
              <a:rPr lang="es-MX" sz="3600" b="1" dirty="0" smtClean="0"/>
              <a:t> smog </a:t>
            </a:r>
            <a:r>
              <a:rPr lang="es-MX" sz="3600" b="1" dirty="0" err="1" smtClean="0">
                <a:solidFill>
                  <a:srgbClr val="FF0000"/>
                </a:solidFill>
              </a:rPr>
              <a:t>is</a:t>
            </a:r>
            <a:r>
              <a:rPr lang="es-MX" sz="3600" b="1" dirty="0" smtClean="0">
                <a:solidFill>
                  <a:srgbClr val="FF0000"/>
                </a:solidFill>
              </a:rPr>
              <a:t> </a:t>
            </a:r>
            <a:r>
              <a:rPr lang="es-MX" sz="3600" b="1" dirty="0" err="1" smtClean="0">
                <a:solidFill>
                  <a:srgbClr val="FF0000"/>
                </a:solidFill>
              </a:rPr>
              <a:t>concentrating</a:t>
            </a:r>
            <a:r>
              <a:rPr lang="es-MX" sz="3600" b="1" dirty="0" smtClean="0">
                <a:solidFill>
                  <a:srgbClr val="FF0000"/>
                </a:solidFill>
              </a:rPr>
              <a:t> </a:t>
            </a:r>
            <a:r>
              <a:rPr lang="es-MX" sz="3600" b="1" dirty="0" smtClean="0"/>
              <a:t>in </a:t>
            </a:r>
            <a:r>
              <a:rPr lang="es-MX" sz="3600" b="1" dirty="0" err="1" smtClean="0"/>
              <a:t>our</a:t>
            </a:r>
            <a:r>
              <a:rPr lang="es-MX" sz="3600" b="1" dirty="0" smtClean="0"/>
              <a:t> </a:t>
            </a:r>
            <a:r>
              <a:rPr lang="es-MX" sz="3600" b="1" dirty="0" err="1" smtClean="0"/>
              <a:t>atmosphere</a:t>
            </a:r>
            <a:r>
              <a:rPr lang="es-MX" sz="3600" b="1" dirty="0" smtClean="0"/>
              <a:t>.</a:t>
            </a:r>
            <a:endParaRPr lang="es-MX" sz="3600" b="1" dirty="0"/>
          </a:p>
        </p:txBody>
      </p:sp>
      <p:pic>
        <p:nvPicPr>
          <p:cNvPr id="6146" name="Picture 2" descr="http://previews.123rf.com/images/lenm/lenm1307/lenm130700315/20779965-Illustration-of-Air-Pollution-Stock-Illustration-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816424" cy="3861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105724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Visual </a:t>
            </a:r>
            <a:r>
              <a:rPr lang="es-MX" b="1" dirty="0" err="1" smtClean="0">
                <a:solidFill>
                  <a:srgbClr val="FF0000"/>
                </a:solidFill>
              </a:rPr>
              <a:t>pollution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3968" y="1556792"/>
            <a:ext cx="4248472" cy="3990817"/>
          </a:xfrm>
        </p:spPr>
        <p:txBody>
          <a:bodyPr>
            <a:normAutofit fontScale="85000" lnSpcReduction="10000"/>
          </a:bodyPr>
          <a:lstStyle/>
          <a:p>
            <a:r>
              <a:rPr lang="es-MX" sz="3200" b="1" dirty="0" err="1" smtClean="0"/>
              <a:t>Youngsters</a:t>
            </a:r>
            <a:r>
              <a:rPr lang="es-MX" sz="3200" b="1" dirty="0" smtClean="0"/>
              <a:t> </a:t>
            </a:r>
            <a:r>
              <a:rPr lang="es-MX" sz="3200" b="1" dirty="0" smtClean="0">
                <a:solidFill>
                  <a:srgbClr val="FF0000"/>
                </a:solidFill>
              </a:rPr>
              <a:t>are </a:t>
            </a:r>
            <a:r>
              <a:rPr lang="es-MX" sz="3200" b="1" dirty="0" err="1" smtClean="0">
                <a:solidFill>
                  <a:srgbClr val="FF0000"/>
                </a:solidFill>
              </a:rPr>
              <a:t>painting</a:t>
            </a:r>
            <a:r>
              <a:rPr lang="es-MX" sz="3200" b="1" dirty="0" smtClean="0">
                <a:solidFill>
                  <a:srgbClr val="FF0000"/>
                </a:solidFill>
              </a:rPr>
              <a:t> </a:t>
            </a:r>
            <a:r>
              <a:rPr lang="es-MX" sz="3200" b="1" dirty="0" err="1" smtClean="0"/>
              <a:t>our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walls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with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bad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graffitties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because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they</a:t>
            </a:r>
            <a:r>
              <a:rPr lang="es-MX" sz="3200" b="1" dirty="0" smtClean="0"/>
              <a:t> use </a:t>
            </a:r>
            <a:r>
              <a:rPr lang="es-MX" sz="3200" b="1" dirty="0" err="1" smtClean="0"/>
              <a:t>too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many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colors</a:t>
            </a:r>
            <a:r>
              <a:rPr lang="es-MX" sz="3200" b="1" dirty="0" smtClean="0"/>
              <a:t>.</a:t>
            </a:r>
          </a:p>
          <a:p>
            <a:endParaRPr lang="es-MX" b="1" dirty="0"/>
          </a:p>
          <a:p>
            <a:r>
              <a:rPr lang="es-MX" sz="3200" b="1" dirty="0" err="1" smtClean="0"/>
              <a:t>Even</a:t>
            </a:r>
            <a:r>
              <a:rPr lang="es-MX" sz="3200" b="1" dirty="0" smtClean="0"/>
              <a:t>, </a:t>
            </a:r>
            <a:r>
              <a:rPr lang="es-MX" sz="3200" b="1" dirty="0" err="1" smtClean="0"/>
              <a:t>some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companies</a:t>
            </a:r>
            <a:r>
              <a:rPr lang="es-MX" sz="3200" b="1" dirty="0" smtClean="0"/>
              <a:t> </a:t>
            </a:r>
            <a:r>
              <a:rPr lang="es-MX" sz="3200" b="1" dirty="0" smtClean="0">
                <a:solidFill>
                  <a:srgbClr val="FF0000"/>
                </a:solidFill>
              </a:rPr>
              <a:t>are </a:t>
            </a:r>
            <a:r>
              <a:rPr lang="es-MX" sz="3200" b="1" dirty="0" err="1" smtClean="0">
                <a:solidFill>
                  <a:srgbClr val="FF0000"/>
                </a:solidFill>
              </a:rPr>
              <a:t>placing</a:t>
            </a:r>
            <a:r>
              <a:rPr lang="es-MX" sz="3200" b="1" dirty="0" smtClean="0">
                <a:solidFill>
                  <a:srgbClr val="FF0000"/>
                </a:solidFill>
              </a:rPr>
              <a:t> </a:t>
            </a:r>
            <a:r>
              <a:rPr lang="es-MX" sz="3200" b="1" dirty="0" smtClean="0"/>
              <a:t>a </a:t>
            </a:r>
            <a:r>
              <a:rPr lang="es-MX" sz="3200" b="1" dirty="0" err="1" smtClean="0"/>
              <a:t>lot</a:t>
            </a:r>
            <a:r>
              <a:rPr lang="es-MX" sz="3200" b="1" dirty="0" smtClean="0"/>
              <a:t> of </a:t>
            </a:r>
            <a:r>
              <a:rPr lang="es-MX" sz="3200" b="1" dirty="0" err="1" smtClean="0"/>
              <a:t>bright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signs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on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highways</a:t>
            </a:r>
            <a:r>
              <a:rPr lang="es-MX" sz="3200" b="1" dirty="0" smtClean="0"/>
              <a:t> and </a:t>
            </a:r>
            <a:r>
              <a:rPr lang="es-MX" sz="3200" b="1" dirty="0" err="1" smtClean="0"/>
              <a:t>these</a:t>
            </a:r>
            <a:r>
              <a:rPr lang="es-MX" sz="3200" b="1" dirty="0" smtClean="0"/>
              <a:t> </a:t>
            </a:r>
            <a:r>
              <a:rPr lang="es-MX" sz="3200" b="1" dirty="0" smtClean="0">
                <a:solidFill>
                  <a:srgbClr val="FF0000"/>
                </a:solidFill>
              </a:rPr>
              <a:t>are </a:t>
            </a:r>
            <a:r>
              <a:rPr lang="es-MX" sz="3200" b="1" dirty="0" err="1" smtClean="0">
                <a:solidFill>
                  <a:srgbClr val="FF0000"/>
                </a:solidFill>
              </a:rPr>
              <a:t>provoking</a:t>
            </a:r>
            <a:r>
              <a:rPr lang="es-MX" sz="3200" b="1" dirty="0" smtClean="0">
                <a:solidFill>
                  <a:srgbClr val="FF0000"/>
                </a:solidFill>
              </a:rPr>
              <a:t> </a:t>
            </a:r>
            <a:r>
              <a:rPr lang="es-MX" sz="3200" b="1" dirty="0" err="1" smtClean="0"/>
              <a:t>many</a:t>
            </a:r>
            <a:r>
              <a:rPr lang="es-MX" sz="3200" b="1" dirty="0" smtClean="0"/>
              <a:t> car </a:t>
            </a:r>
            <a:r>
              <a:rPr lang="es-MX" sz="3200" b="1" dirty="0" err="1" smtClean="0"/>
              <a:t>crashes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every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day</a:t>
            </a:r>
            <a:r>
              <a:rPr lang="es-MX" sz="3200" b="1" dirty="0" smtClean="0"/>
              <a:t>.</a:t>
            </a:r>
            <a:endParaRPr lang="es-MX" sz="3200" b="1" dirty="0"/>
          </a:p>
        </p:txBody>
      </p:sp>
      <p:pic>
        <p:nvPicPr>
          <p:cNvPr id="7170" name="Picture 2" descr="http://t02.deviantart.net/49M9gebYwNZSL2F3EhTHVJYllhs=/300x200/filters:fixed_height(100,100):origin()/pre06/2181/th/pre/i/2012/297/8/4/visual_pollution_by_pamelareis10-d5isxf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672408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988180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err="1" smtClean="0">
                <a:solidFill>
                  <a:srgbClr val="FF0000"/>
                </a:solidFill>
              </a:rPr>
              <a:t>Noise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pollution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4392488" cy="4454309"/>
          </a:xfrm>
        </p:spPr>
        <p:txBody>
          <a:bodyPr>
            <a:normAutofit fontScale="92500" lnSpcReduction="10000"/>
          </a:bodyPr>
          <a:lstStyle/>
          <a:p>
            <a:r>
              <a:rPr lang="es-MX" sz="3600" b="1" dirty="0" err="1" smtClean="0"/>
              <a:t>Most</a:t>
            </a:r>
            <a:r>
              <a:rPr lang="es-MX" sz="3600" b="1" dirty="0" smtClean="0"/>
              <a:t> </a:t>
            </a:r>
            <a:r>
              <a:rPr lang="es-MX" sz="3600" b="1" dirty="0" err="1" smtClean="0"/>
              <a:t>humans</a:t>
            </a:r>
            <a:r>
              <a:rPr lang="es-MX" sz="3600" b="1" dirty="0" smtClean="0"/>
              <a:t> </a:t>
            </a:r>
            <a:r>
              <a:rPr lang="es-MX" sz="3600" b="1" dirty="0" smtClean="0">
                <a:solidFill>
                  <a:srgbClr val="FF0000"/>
                </a:solidFill>
              </a:rPr>
              <a:t>are </a:t>
            </a:r>
            <a:r>
              <a:rPr lang="es-MX" sz="3600" b="1" dirty="0" err="1" smtClean="0">
                <a:solidFill>
                  <a:srgbClr val="FF0000"/>
                </a:solidFill>
              </a:rPr>
              <a:t>suffering</a:t>
            </a:r>
            <a:r>
              <a:rPr lang="es-MX" sz="3600" b="1" dirty="0" smtClean="0">
                <a:solidFill>
                  <a:srgbClr val="FF0000"/>
                </a:solidFill>
              </a:rPr>
              <a:t> </a:t>
            </a:r>
            <a:r>
              <a:rPr lang="es-MX" sz="3600" b="1" dirty="0" err="1" smtClean="0"/>
              <a:t>noise</a:t>
            </a:r>
            <a:r>
              <a:rPr lang="es-MX" sz="3600" b="1" dirty="0" smtClean="0"/>
              <a:t> </a:t>
            </a:r>
            <a:r>
              <a:rPr lang="es-MX" sz="3600" b="1" dirty="0" err="1" smtClean="0"/>
              <a:t>pollution</a:t>
            </a:r>
            <a:r>
              <a:rPr lang="es-MX" sz="3600" b="1" dirty="0" smtClean="0"/>
              <a:t> and </a:t>
            </a:r>
            <a:r>
              <a:rPr lang="es-MX" sz="3600" b="1" dirty="0" err="1" smtClean="0"/>
              <a:t>their</a:t>
            </a:r>
            <a:r>
              <a:rPr lang="es-MX" sz="3600" b="1" dirty="0" smtClean="0"/>
              <a:t> </a:t>
            </a:r>
            <a:r>
              <a:rPr lang="es-MX" sz="3600" b="1" dirty="0" err="1" smtClean="0"/>
              <a:t>hearing</a:t>
            </a:r>
            <a:r>
              <a:rPr lang="es-MX" sz="3600" b="1" dirty="0" smtClean="0"/>
              <a:t> </a:t>
            </a:r>
            <a:r>
              <a:rPr lang="es-MX" sz="3600" b="1" dirty="0" err="1" smtClean="0"/>
              <a:t>is</a:t>
            </a:r>
            <a:r>
              <a:rPr lang="es-MX" sz="3600" b="1" dirty="0" smtClean="0"/>
              <a:t> </a:t>
            </a:r>
            <a:r>
              <a:rPr lang="es-MX" sz="3600" b="1" dirty="0" err="1" smtClean="0"/>
              <a:t>decreasing</a:t>
            </a:r>
            <a:r>
              <a:rPr lang="es-MX" sz="3600" b="1" dirty="0" smtClean="0"/>
              <a:t>.</a:t>
            </a:r>
          </a:p>
          <a:p>
            <a:r>
              <a:rPr lang="es-MX" sz="3600" b="1" dirty="0" err="1" smtClean="0"/>
              <a:t>Many</a:t>
            </a:r>
            <a:r>
              <a:rPr lang="es-MX" sz="3600" b="1" dirty="0" smtClean="0"/>
              <a:t> </a:t>
            </a:r>
            <a:r>
              <a:rPr lang="es-MX" sz="3600" b="1" dirty="0" err="1" smtClean="0"/>
              <a:t>people</a:t>
            </a:r>
            <a:r>
              <a:rPr lang="es-MX" sz="3600" b="1" dirty="0" smtClean="0"/>
              <a:t> </a:t>
            </a:r>
            <a:r>
              <a:rPr lang="es-MX" sz="3600" b="1" dirty="0" smtClean="0">
                <a:solidFill>
                  <a:srgbClr val="FF0000"/>
                </a:solidFill>
              </a:rPr>
              <a:t>are </a:t>
            </a:r>
            <a:r>
              <a:rPr lang="es-MX" sz="3600" b="1" dirty="0" err="1" smtClean="0">
                <a:solidFill>
                  <a:srgbClr val="FF0000"/>
                </a:solidFill>
              </a:rPr>
              <a:t>getting</a:t>
            </a:r>
            <a:r>
              <a:rPr lang="es-MX" sz="3600" b="1" dirty="0" smtClean="0">
                <a:solidFill>
                  <a:srgbClr val="FF0000"/>
                </a:solidFill>
              </a:rPr>
              <a:t> </a:t>
            </a:r>
            <a:r>
              <a:rPr lang="es-MX" sz="3600" b="1" dirty="0" err="1" smtClean="0"/>
              <a:t>on</a:t>
            </a:r>
            <a:r>
              <a:rPr lang="es-MX" sz="3600" b="1" dirty="0" smtClean="0"/>
              <a:t> </a:t>
            </a:r>
            <a:r>
              <a:rPr lang="es-MX" sz="3600" b="1" dirty="0" err="1" smtClean="0"/>
              <a:t>their</a:t>
            </a:r>
            <a:r>
              <a:rPr lang="es-MX" sz="3600" b="1" dirty="0" smtClean="0"/>
              <a:t> </a:t>
            </a:r>
            <a:r>
              <a:rPr lang="es-MX" sz="3600" b="1" dirty="0" err="1" smtClean="0"/>
              <a:t>nerves</a:t>
            </a:r>
            <a:r>
              <a:rPr lang="es-MX" sz="3600" b="1" dirty="0" smtClean="0"/>
              <a:t> </a:t>
            </a:r>
            <a:r>
              <a:rPr lang="es-MX" sz="3600" b="1" dirty="0" err="1" smtClean="0"/>
              <a:t>with</a:t>
            </a:r>
            <a:r>
              <a:rPr lang="es-MX" sz="3600" b="1" dirty="0" smtClean="0"/>
              <a:t> </a:t>
            </a:r>
            <a:r>
              <a:rPr lang="es-MX" sz="3600" b="1" dirty="0" err="1" smtClean="0"/>
              <a:t>all</a:t>
            </a:r>
            <a:r>
              <a:rPr lang="es-MX" sz="3600" b="1" dirty="0" smtClean="0"/>
              <a:t> </a:t>
            </a:r>
            <a:r>
              <a:rPr lang="es-MX" sz="3600" b="1" dirty="0" err="1" smtClean="0"/>
              <a:t>the</a:t>
            </a:r>
            <a:r>
              <a:rPr lang="es-MX" sz="3600" b="1" dirty="0" smtClean="0"/>
              <a:t> </a:t>
            </a:r>
            <a:r>
              <a:rPr lang="es-MX" sz="3600" b="1" dirty="0" err="1" smtClean="0"/>
              <a:t>noise</a:t>
            </a:r>
            <a:r>
              <a:rPr lang="es-MX" sz="3600" b="1" dirty="0" smtClean="0"/>
              <a:t> in </a:t>
            </a:r>
            <a:r>
              <a:rPr lang="es-MX" sz="3600" b="1" dirty="0" err="1" smtClean="0"/>
              <a:t>their</a:t>
            </a:r>
            <a:r>
              <a:rPr lang="es-MX" sz="3600" b="1" dirty="0" smtClean="0"/>
              <a:t> </a:t>
            </a:r>
            <a:r>
              <a:rPr lang="es-MX" sz="3600" b="1" dirty="0" err="1" smtClean="0"/>
              <a:t>daily</a:t>
            </a:r>
            <a:r>
              <a:rPr lang="es-MX" sz="3600" b="1" dirty="0" smtClean="0"/>
              <a:t> </a:t>
            </a:r>
            <a:r>
              <a:rPr lang="es-MX" sz="3600" b="1" dirty="0" err="1" smtClean="0"/>
              <a:t>life</a:t>
            </a:r>
            <a:r>
              <a:rPr lang="es-MX" sz="3600" b="1" dirty="0" smtClean="0"/>
              <a:t>.</a:t>
            </a:r>
            <a:endParaRPr lang="es-MX" sz="3600" b="1" dirty="0"/>
          </a:p>
        </p:txBody>
      </p:sp>
      <p:pic>
        <p:nvPicPr>
          <p:cNvPr id="8194" name="Picture 2" descr="http://eschooltoday.com/pollution/noise-pollution/images/too-much-noise-pol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888432" cy="4014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922432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And </a:t>
            </a:r>
            <a:r>
              <a:rPr lang="es-MX" b="1" dirty="0" err="1" smtClean="0">
                <a:solidFill>
                  <a:srgbClr val="FF0000"/>
                </a:solidFill>
              </a:rPr>
              <a:t>you</a:t>
            </a:r>
            <a:r>
              <a:rPr lang="es-MX" b="1" dirty="0" smtClean="0">
                <a:solidFill>
                  <a:srgbClr val="FF0000"/>
                </a:solidFill>
              </a:rPr>
              <a:t>, </a:t>
            </a:r>
            <a:r>
              <a:rPr lang="es-MX" b="1" dirty="0" err="1" smtClean="0">
                <a:solidFill>
                  <a:srgbClr val="FF0000"/>
                </a:solidFill>
              </a:rPr>
              <a:t>what</a:t>
            </a:r>
            <a:r>
              <a:rPr lang="es-MX" b="1" dirty="0" smtClean="0">
                <a:solidFill>
                  <a:srgbClr val="FF0000"/>
                </a:solidFill>
              </a:rPr>
              <a:t> are </a:t>
            </a:r>
            <a:r>
              <a:rPr lang="es-MX" b="1" dirty="0" err="1" smtClean="0">
                <a:solidFill>
                  <a:srgbClr val="FF0000"/>
                </a:solidFill>
              </a:rPr>
              <a:t>you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doing</a:t>
            </a:r>
            <a:r>
              <a:rPr lang="es-MX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AutoShape 2" descr="data:image/jpeg;base64,/9j/4AAQSkZJRgABAQAAAQABAAD/2wCEAAkGBxQSEhUUEhIVFBQVGRYVFBUYFhgWFhgVFxUaGBUcGRUYHyggGBolGxcXIjEhJSktLi4uGh8zODMtNygtLisBCgoKDg0OGxAQGzQmICUsNCwsMiw3LCwvLC80LCw1NSwsLywtLCwsLCwuNywsLCwyLCw0Ny4sLzQsLCwsLCwsLP/AABEIANsA5wMBIgACEQEDEQH/xAAcAAEAAQUBAQAAAAAAAAAAAAAAAwECBAUGBwj/xABFEAACAQIEAwUEBwUGBQUBAAABAgMAEQQSITEFQVEGEyJhcTKBkaEHFCNCscHRM1JikvBTcoKywvEkQ5Oi4Rdzg6PSFf/EABoBAQADAQEBAAAAAAAAAAAAAAACAwQBBQb/xAAuEQACAgEDAgQEBgMAAAAAAAAAAQIRAwQhMRJBE1FhcRQikfAFMmLR4fGBobH/2gAMAwEAAhEDEQA/APX8QJzJ4DlS6b5baBs9tCSD4OhvfUVZEcQY2vmEl0sSY+ds9rLYAeLfMfXatrSrfE24RV4W92zV58UCotGw1DNa1rBbG2bW5LHblbnVO+xN1+zUBrZgSDkBJ00OpAtc6i403ra0p4n6UPC/UzD4bLKwJmQIb6AG+hAOpudr29VPIisylKrk7d0TiqVXYpSlcJClKUApSlAKxcfjliAvqx9lRuf0HnVeJY+PDxPNMwSNBmZj09OZOwA1JIFeIcV4rPisVLiDJJFG+VYor+JI1Gga1wpLZmIGuu+lV5cigrZbixPI6R6pPjJH3YqP3V0Hx3NYphB3F/XX8a82GKf+0f8Anb9afWpP7R/5m/WsT1Vm1aSj02JmT2GZffcfynSt1w7iOfwuLP8AJh1H6V4x9ak/tH/mb9atfEy6FZXV1IZGzHwspuptfUX3GxFxzqUdXT3RGWktbM95pWn7KcbGMwyS2yvqkqfuSro413F9QeYIPOtxW88/gVruIy4gMe5RWXKCCf3s2o9oX8OvL15VsaUBrc+JuNEsWNyBYhBJYDVjclCDfllbTUVjtNiyD9mo8F72F+8zageM6ZdtNfLat1SgNKr4rKBYX8JzWAP7TxBgTp4PI89Qd6ricWTpEts+W50OQOQT7evhsQet9LWNbmlAaV3xgDABCTscoAH2aci9/a7ze/3eWoyMRJOuiIGAVdSFJLBrMbZxbw6gczuRz2VKA12FfEZx3ixhDvYG49vnm12j5fePSlbGlAKUpQClKoTQFaXqlVoBSlKAUpSgFKUoDhfpgRjg4WHsJiYWl6ZSHRL+krRH3V5viJsoOUZmyu9r2ARFzOzN91FG59BqSAfduL8OTEwSQSXySqyNbQgEWuDyI3B6ivMJ+yc+E4ZxB5yrTEookXY4OF43c2v4Sw71mHoNbCs+XD1yTfBpw5+iLS5OYwpYoC9gxFyBsL8vdUtL1UC+g1J0ArzGeotilSwQM5silj0Av/tW/wCF9m72afT+AHX/ABHl6CujghVBlRQo6AWq2GFvkpnmS4MLsBg5sNO+fKI5wLre5Eqey1hpqt1Ov3Ur0OuMa/LQjUHoRqD8a2WJ40zqO7ulx4m535heg8/969DE1GNeR5+VOUr8zeT4hE9tlX1IFYv/APZh/tAPMhgPiRauc533J3J1J9SdaU8X0OeF6nYI4YXBBB2INwffV1crwvFd1IP3HIVhyBOgYdNbA11VWxdqyqUadClKV04KUpQClKUApSqMbUAJoBVFHxq6gFKUoBSrS3vqlz0HxoC+lR+L+H51TvCN1+Gv/mgJaVajg7G9XUBSjqCCCAQdCDqCDvcVWtLx7tJFhXSM+OaQFkjDKvgUgMzM5AVQSPM8gbGuN1uwcxxj6MYyS2DnbDX/AOUy97B/hW4ZPQNYchU3A+xcsAu7QyS/vDMoA/hBBt63rosDxWR1DvAB0Ecol05HVV1PQVM3FkvpICOaiN2YepW+U+RFV9GOTui3xMiVWaTEcPkDZGKjS+l2NjcaXt0/CoZLpo+3J+R9ehraxY0SSs1wGtkSNrqcoNyTcaknkOQFX41AqFzYWGq7jyA9TUZVdHVJ8mpBqgFv6661hYmWKIZpSqk62H4Ko1NauftSg0jjLeZIUfAXqmU4x7l8YSl2OipXKHtVJ/Zp8T+NTQ9qx9+IjzVgfkQPxqPiw8yfhT8jocQPC3oflqK7OF8yg9QD8RXBYTicUwIRwTY+E6N8Dv7q7fhp+xj/ALif5RWnC7RlzKmZNKUq4pFKUoBSlKAVYNT6fjVXawJpGth+PrzoC6lKUAqm9KrQAClKUAqySUKLsQo6k2HzrTdreKPBEiw5e/nkWGEsLqrEFncjmEjR2tzygc65+Psthyc06fWpecuI+2YnnYN4UH8KgAdKpy544+SzHic+DsRPE58EiZuRVlJ+A3rJS9tbX8q4mXstgm9rBYY//BH/APmo17I4IezhkQ9UzR/5CKpWsj5Fvw0vM7yud49wtfrEeJvFdUMUiSqCskV8yhW3Rwx0IBuGYW2I0o7LQcmxI8hjMUB8BLW24JweCANIqAM28jEu+VbgXkclre0d+dTjqYydJEJYHHkyZCkiqfqrg7j2E5HdswYD3VBhIljULK0kRH3gxMbHmbkWB6g2rMw2M7xjkHgXQseZteyjpqDf/esupPI+6OdC7GrmVCDfFxut/CrhG0t/DY3vfUeVaLtXxOWLAZwLsjx5iQTaMyhcxB1JCkHXpc11U7BRoACfKtbisOsiNHIoZHBV1OxVhYg+41RmzpNJItx4m92eVyyFiWYlidydTVlY5IikliBLxRSNEkx3IQ2IcdVN1zbHLfS9ZFY5JpnowkpK0KUpUSZHiWsjNtlViDsRYE3B5V7T2bkZcJhu8Oa8MN2O+YxrfN7+deH8WQtDIq+06mNR1Z/Ao95YCvoPDwBUVOSqF9wFq9DRrZs87Wv5kiWlQwnKcp9VPl091TVsMQpSlAKUpQEc3IdSPlr+VSVG/tL7/wAP/NSUApSlAKUpQClKUBz3bDhkkqwywKHlw0verGTl7xTG8ciBjorFXJBOlwL2BvWhwHaNXfuzl7we1GzdzOn9/Dya2GgzKzA7jQ139YHFeC4fFLlxEEUwG3eIrW9CRp7qpy4I5N2WQyuBp0xFwDkcXtoVNxdra9OpG4FMVio4lLSSJGo1LOwUAeZJsKt/9POHX0w5W2wWadF/kVwvyrKw3Yrh8bZlwUBYbMyB2/me5rP8F6l3xPoc+e1Mclxg0kxjC/7Fbxg/xYhrRqP8V/I10+F4YzBTiCLKB9kuqAgfeP3z8q2UiBUsoAGgAAsAL8hVnEnyxSHojH/tNaMWCOPgpnllPk1vB9Y8x3kZnP8AiY2+VqzqhwceWNF6Ko+Aqaq27ZNcGBiWux8tKg71cwXMMxBYLcXKggE23sCRr5irya827a4ky47KGZRh41UMjsjCSU55PEpB9hYvnXn/AJm2zYlVJGokAjxGJhDAlJpWBGxV3L6dSpbKehU1eBUX1ZbAW9nUG5zAnc5t7nmefOpFHU38/wDakmm7RogmlTK0pVqvckdND8L/AIEVEkbLstgvrHEMNGdVQnEuP4YbZP8A7Wi+Fe215/8ARPwvwS4xh+3skN/7CMnxDydyx81CGvQK9bBDogkeRqJ9eRshxI0zc1193P5VNVGFxVmHPhX0FXFJJSlKAUpSgIn9pffUtRT/AHT0YfPT86loBSlKAUpSgFKUoBSlKAUpSgI59vev4isbjP7CQdVt8dPzrJbUgdNfyH5/CsXjf7B/IA/BgTQFaoasnVj7LAHzFwfXn8KhE5IYMMrAai9wQdAVPMVjeys0LmjDkcKCzGwAJJ6AC5NeQwYgyl5iLGd2msdCFY/Zg+YQIPdXafSHxELAMMp8eJupsdVhFjM3vFk9X8q48CsPEfc341crFKrWJHP3jEL7CnxNyZh90dQOZ93WuJWXN0ZMjhQSTYAXJ8hW+7L9gsRibNi0OHgYl3Qn7eQE6IQP2S5coJJzWuLLuMbslwRsdiUsP+HhdXnf7rMhzJEp5sWALdALH2hXtNbtNgVdUjBqc7vpiyyKMKoVQFVQAoAsAALAAchar6UraYShNWYceFfQVWba3XT9flV9AKUpQClKUBZMl1I/q/KkT3AP9X51fUKeFiOTaj15j8/jQE1KUoBSlKAUpSgNRx/jf1fu1WJppJiyogZUHhUsxZmOgAHK5uRpUXBe00c7mF1bD4hdTBJbMy/vRsCVlTzU6cwDXHdouAvHiHleCeRzK0sGOw6rJNEDe0UkR1MaqSlgGUrro2tafGYp+JQrh+7jxCSHXFHDSwpCn35F78FTJluBkY6m+1Z5ZZRlxsWxgmudz0Ve2mDMmQTE3bu+87uTuO8zZcv1jL3ebNpbNvpW/JtXmeAxcONw0+DigaNO4+wU2tJh5FZYZEtsCyHfUWBO9eg8JZmhiZ/aMaFufiKDNrz1vU8WRzu1VHJw6apmUg+JqzFw50ZP3lK/EWqWlWlZq8FLmRSfatZh0YaMPiDWr7UcYiwyK0ly5JEca6ySNb2UXn530Frm1r1uMfholDys5iABaRw2VbAalr+HQc6864WkOOxeJxEDP3aiKDO4bMwRDI7APqqkSDkNhpWbLjqLZdCe9EuG7PYjHYMYsiMYmUs6xsSFWLMQkYlAOmQBttWJOl659+BY4HKeHz3/AIWhZT6N3lvjau94Ji5V7qONjlGVQlly5RvyvYC+tdnU56aD5RzHqppbHlPB/o7xE5BxjDDw84o2zTOOYaQeGNeuUknqK6wfR1w4G4w1gPuiaYR/9IPkt5WrqqVOOOMVSRGWSUnbZDhMKkSLHEixoosqKoVVHQKNAKmpSpkBSlWnX0oCi6m/w/Wr6UoBSlKAUpSgFWTR3HQ7g9DV9KAjhkuOhGhHQ/pUlRSxm+ZfaHwI6GropA3qNxzFAX0pSgFUZgNSbCq1reP4ZXiOYXsRbUixLAXtsd+dAZGJeOSJ7uMhVlZgRoCLHXrXF4HhUr4NcMTmRVEDSKe5aSNBlIVSD3ZKixPK5tbllYzCyQMVuQCQ111Vgp8JItYMLA1m8CMkneZZV9rMbpceLmMpFjcHSqpxUu3BdXSrT2Y4XhII5h9WjWJTG2eNVC5WDjQqNiSSfnzuchuJthlWMpntpG17AqNgTY2YaDbXeslsBJc3ZSCBmcDJJYfdFuXQ30ua5o4tpECEiwJYcyCQbD0FzVkIycimc1GJ2uEn7xFcC2YBrdLipqxeGMDDGV2yLbysLWrV8c7YYPCErNiF7wf8pLyS/wDTS7D1ItXQ3Rx/0wcXdDHh8rCN1L5rEozK2q6cx4Sb/vDflg9i+FvDA5lb9s/elAMoXwKovfU6IpIPwrj+I8exGPfPiJGIja8ajwLG/wDCq9BYEsWJuwvbSu24BxhMQMr6SjdSdG81H5cq3rDLwla2u/7PKlqIPPKpO6r+jquzcYafNf2FJHnfw6eQ1+IrrK5Ts+3/ABAt+44P/aa6useT8zPRxP5EKUpUCwUpSgKWqtKUApSqE0BWlBSgFKUoBSlKAVHJFfUaHr+vUVJSgIRNbRxbz+6ffy99TUqLuLeySvpt8DQFuOxPdxs9r5Re21+gvWud/rWXuyRGtix2uwKkLbc2F78r23rNxsDPGyGxzAi+oseRtrzrznEdpnwTgTxYjCsxNswRopCu9mViD6aG1cbotx4nkdR5/wCnoEYMsjh7GNLKF5M25zfvWFtNrk9L1mxwKpJVQCbAkC1wNq5fsZ2l+tqe7gcxAsWn9lGdmJITN7ep5EgdeVdTmP7vxI/KulbTTpl9aHtgUjh752CCMqCx2yuwW3xI99byx629P1rG4jw6OeJ4pkDxyDK6knUeo1BvrcbV1OnZGStUeVNxHE4vNDw+KVlvZ5AciDqGckKu/m3lUHEewBwWDmxOJlBKLdYMOCqmRyEXPMRmZczAkhVNrmvYMFg44Y1jiRUjQWVVFgB5Cua+lLGCPhsy/emywKL2N5GCsR5quZv8NXeNJuobe3P1M3w8UurI7rz4+nH3yeKYdBGFjvc2Jv1IIzE+ZLXqR5CrJYkHNuNCLKTcHlqBVWQEg8xe3vFqgzXlA5It/UsbC3oAfjXtP5VXqkvv6nzUfml1d6bfvv8AwekfRTxyTESyiVb90pJkG9nlZUzL1tE2o+FenowOoN6+bezWPbCzwYmNM7oWDLn7sMlpFZS4B0zMDa26j1Hv3Z/ikWNgTERXUNcEbOrqbMrAaXBBHMcxpXi58bi77M+m02WMo9Ke6/c21Kisw5hvXQ/EfpVe8PNT7iDVBpJKVH3n8LfL9arnP7p+VAX0JqzXyHzqoT30Av0qoFVpQClKUApSlAKUql6ArSlKAUpVqtcny0+V/wA6AuqHF4SOVcssaSLocrqGW420OlSO1gT01qqmgCqAAALAaADYCq0pQClKUArxn6XcWRxBFlOWNYFMNyMuZpHEp/hJsg13y17NXj30gsBxOcvsMNh99RlzTE/O9XYHWRMjPAs8Xjbqzjwb7ViwG8sjcgFQeoBZv8w+FbodnZGGccMYKwzZ80EYsRe7faArp1FbzAfRuyxrmxRRiLugjV0VjqwRtCQL2ub1qn+KYU11P6bnmy/BMkU/Dld/47nE4OQLChchbgE3NtW1PzNdj9HXaM4OVxKrLhZyt2bTJLbKJCm4RhlUk7ZVNgLmtDwvCQRPJGjRyPE7x94CrM4BuCCNQLG1tgQRrvWbjIy6FFALSWiQEXBeVhGoI6XYX8r12eTxcSXaj0dL+FQxSlmlK279l+573SsbCRd1EiXLZFRMx3YgBbnzNZNecTFKVQmgK0qlVoBSlKAUq0NqfKhcXtcX6XoC6lKUBbI1h+Hryqqi1Rzfd/vD8DUtAWlb7k+7SrDER7LEeR1HzqWlAUHnUcW7ev8ApFS1FFu3r/pFASMbDXarY0A2FvKqYn2G9D+FSUBaW1A61W9Rt7Y9G/EVIRQFaVBKMviBNuYJvp7+dT0BS9ef9rOz3f42SQvYGGGMrlv7LStqb88/yrvBcMdNDaxriO3XZzFSS/WMK3ejIqPh85Q3QsQ0bE5SxzWKtbYa8qnjdSsnjdSs57HdmsSYBAcW02HUAdyVVWZV9lGkAzOo00J1tqTWw7NcVaPhqSuHlETSpJqWkWKOd0JsdXKIASNyFO53yOBGWOPLiVeNr+ESasFsNCwJBsb7E1zGK7SrgcTiAkkTxSMWeEyqjLIygloydPFcXU2B3uNb1anApwqCWzv3NUZK+TqO1HC/s+/GFgxsWVSYTGglAJ9qOU6MNQcpA5kNyrE4X2WUY3DyRlo4g4cwMe8HeKkhujljlW+XTbw6AVtMPiWWNu6Lm4Zu7jXvNDcgKLGxtppUHZrhPEXmillth4UbMY3KPIwysoUKlwg1BuWvptTFiUE3ZS5Wnud9IL6DkVPzv+VSVDOlrHndR6jMN+tSsL1IoBNWx7XO5q3EaIfSpaAtIvVjRdGIPrcfA1LSgI4pL3B0I36eRFXs1ree1RkeMehv8Rar3QHegKItr+Zv8gPyq61Rwfe30PPXkKvC+vxoC6lKUBHOlxpuNR6jUVdG+YXFXVC0ZBuvPccj+hoCaqE1GJhzBHqPzGlXCQcrn3UBfUUW7ev+kVIKh7wKWLaD2s3KwGtzytagNd2p4/Bgoc+IfKGORFALO7nZVRdWNbLCYpZFzIbjY6WII3BB1Brw/tN2ubFYz6xDEJkS8HD0a4EkpOV5v7mYhQPvER6jK1t7xLtwI/rD4WQGbMYyuUkB1IVzrYG1iQefvrjaStlmPFPJLpgrZ6o3tj0b8RUteO9lu1uOmxLGbEAqEJVFjRY7XQXtbPe173bnpbl6vhMSzor20I8QG4YGxt1F65GSluiWfBPDLpmtyecXFuulSVYJAevwP51zfb7tK+BgRokVpZpBFHnJEasUZ8z21Ish8IIJNhXW63KkrdI6RDe58yPhpVSD1tXlfBu2WIUkYmYnMbhkiRQp5jLYnLz3Jrct2yCi4xGboO7v+Cj8aqWoxvuWvT5F2Ok41ESFa98sgGvRhl/zEV5dxzhObFY5cqXKRya9HjZNNOsRrcn6RxJeOVQisLfs5gyOrXBuqsjqbXuCLae7Vca7UYY49XV2MckDRO3duPGrgpoVuRZ3GgNvSs2qk5RuH3Rfp49LqR65wo3giPVEP/aKyq4vgPbbD9xGqh5WQBGEeRyMumoDX2FZydvcDnKSTGFwASs0ckVgeeZ1C2871sWSDdJmRwkt2jocRt71/wAwqWsSDFRzx5oZEkU7MjBlvuNVqZZuoIPSxPzFTIl7rcEddKsw73FjuND+vvqRTeo5I9bg2b5EdDQEtKiEv7wI+Y+Iq4Sj+gaAqq8+dXVaKuoCKHdv735CpahQ2LAg6m4NtNh+lTUApSlAKUpQClKUArh/ph744AJEWEcksaYp1FymGa/eN/dvkv5E30vXcUoDwftF2qwKrHDwxInnjXuo8TkH2CAG+R2GZ38R1Gl2J1Oh5yCJYkAvZVGpPzNfSeLwEUqFJYkkRtGRlDKfVSLGuRn7D8Kwzd9NGoVjlWOaRnhztfRInJBY62Fja2lqqywc++x6Wg1sNKpPouT4Z512LxKjErn0zqyqDoWN1bKB1IU2Fe58PhyRop3AF/Xn871yPZfs9wnvu9wqrJIt2TO8kmQBirGNJSctmBW4GhFvKu2Fdxw6Y0U67VfE5euq2oVBjcHHMhjljWRG0ZHUMpHmp0NT0qwxnJT/AEb8PY3ELp5Rzzxr7lVwB8Kug+jvALr3Urf3sTiGHwMlq6WcOQQhVTyY68t7et9PIddOI412LkPeSnE51TvpEjbDvO/js5X9sDJlIIQCxANtahJUrStklJ+Zvl7F4EC31WM308V2+bE1eOx2AyNH9Sw+R/aHdIL221te463rluzeKnkwcJGM+rwxKFLDJNiJJfvCUPnWHxEjuVzMNBmFrVk4HtrNCkZxuGlCNI8Znsqs4Lv3DJhFvK10CZhlBBJNrA2mo0R6r7mH2l+iyOTx4RlQj/kzAyxG37rn7SM+9h/DXFYnhM+Cus2DkhW/txr3sJ8+8jBt/jANek8e+kGLDmMFTGS4MgxAMB+r28bxlhaRwSv2YObfQWrs1YEAg3B1BGxFVTwxmqZdjzyhuj53w00RbvIZQkn9pFJkk97IQT6HSu27O/SFLHh8T9YYTnDiPuprZc7yEqscpQZQwtmLAexckaXPoWO4DhZ/22Fgl/8AciR/8wNcB9M3BSuBw4w0AWCGbPKkSAKid265iij2QCQdPvdKjjxPH32JZMqybVT8zgMZxOfEO00k82ZtrSPHYcrIrWTqFG3mbs3TYL6VMYkaxmCKRljEQkZ2BabMFR5LaajUoOf3hew4tZGBOlxyOgvfa3nb8qj4sSIza97MBbfMyMq2/wARFVQyS6/c+h1Og0/w7aVOCfpfv5/dHZcHx7viEfHYvFu80b4myTyYeGDDKDkZo4iDd7XCjYFQbnf1TsbHMuETv8+cmRlEjFpFiaRjCsjHUuIyoNyTcak71xE/Z4LjYMQJSRiJsNGRl0jiiQTIEIOzSYaMHyc6V6lWw+WFKUoBSlKAUpSgNZi+OxRyGNs2YAsdBbKFzXvfawf/AKb9Khj7SwsVAD3chVuo1a+Ujfk1lPQsBW3KA7gdNvX9T8ad2Og+Hnc/OgMCbiqhwoUnxhL3FtVJ0AN9LAagb6XqBO0URUNlexBOymwEfeC9m5qdLe+1bURLvlHLkOW3wqyPCIoVQigKLKLDQeVAa6TjgAb7J8yhzlJTdA5AuGtc92+17W15XycRxNUOUqxNl2K+0zZQouw1vz286yzEt75RfXWw57/Gw+FUaBTuqm4IOg2JuR6XoDXjjan2Ucgi6t4QpJQuB7V9bW23rC4hjIMQO7ljzBZ1jXUqQ1lGcMLFDeSwsbn0vbf5B0HwquUdPP3/ANCjVg47CYPDYXxxwyrcSIf+InkIWF5QoQFmC6lzutsxtfWt5g+K3dI8lswIuCzWZS4IJZRp9mdTY3I0O9bTuxcGwuL2Ntr7/GqJEotZQLCwsALDoPKgL6UpQCsfiGHMkbKrFCdmUlTceY1tWRSgOQwnA8Os4xEgKzoTm+1md2IUqMwZjmUKxsLEa3roIER7OE5eFza5U66EG4FZ2Ub21rFPDo7k5d9dCR8LHT3V1M41ZruLYZJl7mRbRTZomYkhiGUghdbrcXGbl86nx+Acle6YhVUKFEjLsd7DRjbTWruExglmNyysUUkkkL0F62dce4SowuHl/FmDAXsoYgkADW5G9zf5Vmbiq0odOOk+jHhrE/YMFJvkWaZUBvfwqrjKL7KNB0rU8S7D8ORu6ljlIK5g3fSAaLI9rBrlrRE+evSvR6oVHT+v6JqLiuxox6iUbUm2mq5a+16HK4bhqIuFFi6xP9mCXBUxK0fjYF8+UE76E2N9jW0ftDGL3WTQKbZb+0AwGh3ysD7+ulbYKOg02q0xKd1HTYbDajUvMjGWLvH/AH6/sYeL4osbZSCdA2m9isjaLz/ZH41TC8Yjkz2uAih2Yjw2KhtxvYEVnMgO4B5bcjvQRjoNrbculKZzqx1xv7mqi46pAJRhcC4uMwYl1y2Om6b3trfah7RQ6+0TlVrBeTZbW/nT+detbUxg8hrvpQoOg+FcqXmS68N/lf1/gxMDxJZWYKDZVVrmwvmvpl3Frc6VlqgGwA93TalSV9yqbi38qp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SEhUUEhIVFBQVGRYVFBUYFhgWFhgVFxUaGBUcGRUYHyggGBolGxcXIjEhJSktLi4uGh8zODMtNygtLisBCgoKDg0OGxAQGzQmICUsNCwsMiw3LCwvLC80LCw1NSwsLywtLCwsLCwuNywsLCwyLCw0Ny4sLzQsLCwsLCwsLP/AABEIANsA5wMBIgACEQEDEQH/xAAcAAEAAQUBAQAAAAAAAAAAAAAAAwECBAUGBwj/xABFEAACAQIEAwUEBwUGBQUBAAABAgMAEQQSITEFQVEGEyJhcTKBkaEHFCNCscHRM1JikvBTcoKywvEkQ5Oi4Rdzg6PSFf/EABoBAQADAQEBAAAAAAAAAAAAAAACAwQBBQb/xAAuEQACAgEDAgQEBgMAAAAAAAAAAQIRAwQhMRJBE1FhcRQikfAFMmLR4fGBobH/2gAMAwEAAhEDEQA/APX8QJzJ4DlS6b5baBs9tCSD4OhvfUVZEcQY2vmEl0sSY+ds9rLYAeLfMfXatrSrfE24RV4W92zV58UCotGw1DNa1rBbG2bW5LHblbnVO+xN1+zUBrZgSDkBJ00OpAtc6i403ra0p4n6UPC/UzD4bLKwJmQIb6AG+hAOpudr29VPIisylKrk7d0TiqVXYpSlcJClKUApSlAKxcfjliAvqx9lRuf0HnVeJY+PDxPNMwSNBmZj09OZOwA1JIFeIcV4rPisVLiDJJFG+VYor+JI1Gga1wpLZmIGuu+lV5cigrZbixPI6R6pPjJH3YqP3V0Hx3NYphB3F/XX8a82GKf+0f8Anb9afWpP7R/5m/WsT1Vm1aSj02JmT2GZffcfynSt1w7iOfwuLP8AJh1H6V4x9ak/tH/mb9atfEy6FZXV1IZGzHwspuptfUX3GxFxzqUdXT3RGWktbM95pWn7KcbGMwyS2yvqkqfuSro413F9QeYIPOtxW88/gVruIy4gMe5RWXKCCf3s2o9oX8OvL15VsaUBrc+JuNEsWNyBYhBJYDVjclCDfllbTUVjtNiyD9mo8F72F+8zageM6ZdtNfLat1SgNKr4rKBYX8JzWAP7TxBgTp4PI89Qd6ricWTpEts+W50OQOQT7evhsQet9LWNbmlAaV3xgDABCTscoAH2aci9/a7ze/3eWoyMRJOuiIGAVdSFJLBrMbZxbw6gczuRz2VKA12FfEZx3ixhDvYG49vnm12j5fePSlbGlAKUpQClKoTQFaXqlVoBSlKAUpSgFKUoDhfpgRjg4WHsJiYWl6ZSHRL+krRH3V5viJsoOUZmyu9r2ARFzOzN91FG59BqSAfduL8OTEwSQSXySqyNbQgEWuDyI3B6ivMJ+yc+E4ZxB5yrTEookXY4OF43c2v4Sw71mHoNbCs+XD1yTfBpw5+iLS5OYwpYoC9gxFyBsL8vdUtL1UC+g1J0ArzGeotilSwQM5silj0Av/tW/wCF9m72afT+AHX/ABHl6CujghVBlRQo6AWq2GFvkpnmS4MLsBg5sNO+fKI5wLre5Eqey1hpqt1Ov3Ur0OuMa/LQjUHoRqD8a2WJ40zqO7ulx4m535heg8/969DE1GNeR5+VOUr8zeT4hE9tlX1IFYv/APZh/tAPMhgPiRauc533J3J1J9SdaU8X0OeF6nYI4YXBBB2INwffV1crwvFd1IP3HIVhyBOgYdNbA11VWxdqyqUadClKV04KUpQClKUApSqMbUAJoBVFHxq6gFKUoBSrS3vqlz0HxoC+lR+L+H51TvCN1+Gv/mgJaVajg7G9XUBSjqCCCAQdCDqCDvcVWtLx7tJFhXSM+OaQFkjDKvgUgMzM5AVQSPM8gbGuN1uwcxxj6MYyS2DnbDX/AOUy97B/hW4ZPQNYchU3A+xcsAu7QyS/vDMoA/hBBt63rosDxWR1DvAB0Ecol05HVV1PQVM3FkvpICOaiN2YepW+U+RFV9GOTui3xMiVWaTEcPkDZGKjS+l2NjcaXt0/CoZLpo+3J+R9ehraxY0SSs1wGtkSNrqcoNyTcaknkOQFX41AqFzYWGq7jyA9TUZVdHVJ8mpBqgFv6661hYmWKIZpSqk62H4Ko1NauftSg0jjLeZIUfAXqmU4x7l8YSl2OipXKHtVJ/Zp8T+NTQ9qx9+IjzVgfkQPxqPiw8yfhT8jocQPC3oflqK7OF8yg9QD8RXBYTicUwIRwTY+E6N8Dv7q7fhp+xj/ALif5RWnC7RlzKmZNKUq4pFKUoBSlKAVYNT6fjVXawJpGth+PrzoC6lKUAqm9KrQAClKUAqySUKLsQo6k2HzrTdreKPBEiw5e/nkWGEsLqrEFncjmEjR2tzygc65+Psthyc06fWpecuI+2YnnYN4UH8KgAdKpy544+SzHic+DsRPE58EiZuRVlJ+A3rJS9tbX8q4mXstgm9rBYY//BH/APmo17I4IezhkQ9UzR/5CKpWsj5Fvw0vM7yud49wtfrEeJvFdUMUiSqCskV8yhW3Rwx0IBuGYW2I0o7LQcmxI8hjMUB8BLW24JweCANIqAM28jEu+VbgXkclre0d+dTjqYydJEJYHHkyZCkiqfqrg7j2E5HdswYD3VBhIljULK0kRH3gxMbHmbkWB6g2rMw2M7xjkHgXQseZteyjpqDf/esupPI+6OdC7GrmVCDfFxut/CrhG0t/DY3vfUeVaLtXxOWLAZwLsjx5iQTaMyhcxB1JCkHXpc11U7BRoACfKtbisOsiNHIoZHBV1OxVhYg+41RmzpNJItx4m92eVyyFiWYlidydTVlY5IikliBLxRSNEkx3IQ2IcdVN1zbHLfS9ZFY5JpnowkpK0KUpUSZHiWsjNtlViDsRYE3B5V7T2bkZcJhu8Oa8MN2O+YxrfN7+deH8WQtDIq+06mNR1Z/Ao95YCvoPDwBUVOSqF9wFq9DRrZs87Wv5kiWlQwnKcp9VPl091TVsMQpSlAKUpQEc3IdSPlr+VSVG/tL7/wAP/NSUApSlAKUpQClKUBz3bDhkkqwywKHlw0verGTl7xTG8ciBjorFXJBOlwL2BvWhwHaNXfuzl7we1GzdzOn9/Dya2GgzKzA7jQ139YHFeC4fFLlxEEUwG3eIrW9CRp7qpy4I5N2WQyuBp0xFwDkcXtoVNxdra9OpG4FMVio4lLSSJGo1LOwUAeZJsKt/9POHX0w5W2wWadF/kVwvyrKw3Yrh8bZlwUBYbMyB2/me5rP8F6l3xPoc+e1Mclxg0kxjC/7Fbxg/xYhrRqP8V/I10+F4YzBTiCLKB9kuqAgfeP3z8q2UiBUsoAGgAAsAL8hVnEnyxSHojH/tNaMWCOPgpnllPk1vB9Y8x3kZnP8AiY2+VqzqhwceWNF6Ko+Aqaq27ZNcGBiWux8tKg71cwXMMxBYLcXKggE23sCRr5irya827a4ky47KGZRh41UMjsjCSU55PEpB9hYvnXn/AJm2zYlVJGokAjxGJhDAlJpWBGxV3L6dSpbKehU1eBUX1ZbAW9nUG5zAnc5t7nmefOpFHU38/wDakmm7RogmlTK0pVqvckdND8L/AIEVEkbLstgvrHEMNGdVQnEuP4YbZP8A7Wi+Fe215/8ARPwvwS4xh+3skN/7CMnxDydyx81CGvQK9bBDogkeRqJ9eRshxI0zc1193P5VNVGFxVmHPhX0FXFJJSlKAUpSgIn9pffUtRT/AHT0YfPT86loBSlKAUpSgFKUoBSlKAUpSgI59vev4isbjP7CQdVt8dPzrJbUgdNfyH5/CsXjf7B/IA/BgTQFaoasnVj7LAHzFwfXn8KhE5IYMMrAai9wQdAVPMVjeys0LmjDkcKCzGwAJJ6AC5NeQwYgyl5iLGd2msdCFY/Zg+YQIPdXafSHxELAMMp8eJupsdVhFjM3vFk9X8q48CsPEfc341crFKrWJHP3jEL7CnxNyZh90dQOZ93WuJWXN0ZMjhQSTYAXJ8hW+7L9gsRibNi0OHgYl3Qn7eQE6IQP2S5coJJzWuLLuMbslwRsdiUsP+HhdXnf7rMhzJEp5sWALdALH2hXtNbtNgVdUjBqc7vpiyyKMKoVQFVQAoAsAALAAchar6UraYShNWYceFfQVWba3XT9flV9AKUpQClKUBZMl1I/q/KkT3AP9X51fUKeFiOTaj15j8/jQE1KUoBSlKAUpSgNRx/jf1fu1WJppJiyogZUHhUsxZmOgAHK5uRpUXBe00c7mF1bD4hdTBJbMy/vRsCVlTzU6cwDXHdouAvHiHleCeRzK0sGOw6rJNEDe0UkR1MaqSlgGUrro2tafGYp+JQrh+7jxCSHXFHDSwpCn35F78FTJluBkY6m+1Z5ZZRlxsWxgmudz0Ve2mDMmQTE3bu+87uTuO8zZcv1jL3ebNpbNvpW/JtXmeAxcONw0+DigaNO4+wU2tJh5FZYZEtsCyHfUWBO9eg8JZmhiZ/aMaFufiKDNrz1vU8WRzu1VHJw6apmUg+JqzFw50ZP3lK/EWqWlWlZq8FLmRSfatZh0YaMPiDWr7UcYiwyK0ly5JEca6ySNb2UXn530Frm1r1uMfholDys5iABaRw2VbAalr+HQc6864WkOOxeJxEDP3aiKDO4bMwRDI7APqqkSDkNhpWbLjqLZdCe9EuG7PYjHYMYsiMYmUs6xsSFWLMQkYlAOmQBttWJOl659+BY4HKeHz3/AIWhZT6N3lvjau94Ji5V7qONjlGVQlly5RvyvYC+tdnU56aD5RzHqppbHlPB/o7xE5BxjDDw84o2zTOOYaQeGNeuUknqK6wfR1w4G4w1gPuiaYR/9IPkt5WrqqVOOOMVSRGWSUnbZDhMKkSLHEixoosqKoVVHQKNAKmpSpkBSlWnX0oCi6m/w/Wr6UoBSlKAUpSgFWTR3HQ7g9DV9KAjhkuOhGhHQ/pUlRSxm+ZfaHwI6GropA3qNxzFAX0pSgFUZgNSbCq1reP4ZXiOYXsRbUixLAXtsd+dAZGJeOSJ7uMhVlZgRoCLHXrXF4HhUr4NcMTmRVEDSKe5aSNBlIVSD3ZKixPK5tbllYzCyQMVuQCQ111Vgp8JItYMLA1m8CMkneZZV9rMbpceLmMpFjcHSqpxUu3BdXSrT2Y4XhII5h9WjWJTG2eNVC5WDjQqNiSSfnzuchuJthlWMpntpG17AqNgTY2YaDbXeslsBJc3ZSCBmcDJJYfdFuXQ30ua5o4tpECEiwJYcyCQbD0FzVkIycimc1GJ2uEn7xFcC2YBrdLipqxeGMDDGV2yLbysLWrV8c7YYPCErNiF7wf8pLyS/wDTS7D1ItXQ3Rx/0wcXdDHh8rCN1L5rEozK2q6cx4Sb/vDflg9i+FvDA5lb9s/elAMoXwKovfU6IpIPwrj+I8exGPfPiJGIja8ajwLG/wDCq9BYEsWJuwvbSu24BxhMQMr6SjdSdG81H5cq3rDLwla2u/7PKlqIPPKpO6r+jquzcYafNf2FJHnfw6eQ1+IrrK5Ts+3/ABAt+44P/aa6useT8zPRxP5EKUpUCwUpSgKWqtKUApSqE0BWlBSgFKUoBSlKAVHJFfUaHr+vUVJSgIRNbRxbz+6ffy99TUqLuLeySvpt8DQFuOxPdxs9r5Re21+gvWud/rWXuyRGtix2uwKkLbc2F78r23rNxsDPGyGxzAi+oseRtrzrznEdpnwTgTxYjCsxNswRopCu9mViD6aG1cbotx4nkdR5/wCnoEYMsjh7GNLKF5M25zfvWFtNrk9L1mxwKpJVQCbAkC1wNq5fsZ2l+tqe7gcxAsWn9lGdmJITN7ep5EgdeVdTmP7vxI/KulbTTpl9aHtgUjh752CCMqCx2yuwW3xI99byx629P1rG4jw6OeJ4pkDxyDK6knUeo1BvrcbV1OnZGStUeVNxHE4vNDw+KVlvZ5AciDqGckKu/m3lUHEewBwWDmxOJlBKLdYMOCqmRyEXPMRmZczAkhVNrmvYMFg44Y1jiRUjQWVVFgB5Cua+lLGCPhsy/emywKL2N5GCsR5quZv8NXeNJuobe3P1M3w8UurI7rz4+nH3yeKYdBGFjvc2Jv1IIzE+ZLXqR5CrJYkHNuNCLKTcHlqBVWQEg8xe3vFqgzXlA5It/UsbC3oAfjXtP5VXqkvv6nzUfml1d6bfvv8AwekfRTxyTESyiVb90pJkG9nlZUzL1tE2o+FenowOoN6+bezWPbCzwYmNM7oWDLn7sMlpFZS4B0zMDa26j1Hv3Z/ikWNgTERXUNcEbOrqbMrAaXBBHMcxpXi58bi77M+m02WMo9Ke6/c21Kisw5hvXQ/EfpVe8PNT7iDVBpJKVH3n8LfL9arnP7p+VAX0JqzXyHzqoT30Av0qoFVpQClKUApSlAKUql6ArSlKAUpVqtcny0+V/wA6AuqHF4SOVcssaSLocrqGW420OlSO1gT01qqmgCqAAALAaADYCq0pQClKUArxn6XcWRxBFlOWNYFMNyMuZpHEp/hJsg13y17NXj30gsBxOcvsMNh99RlzTE/O9XYHWRMjPAs8Xjbqzjwb7ViwG8sjcgFQeoBZv8w+FbodnZGGccMYKwzZ80EYsRe7faArp1FbzAfRuyxrmxRRiLugjV0VjqwRtCQL2ub1qn+KYU11P6bnmy/BMkU/Dld/47nE4OQLChchbgE3NtW1PzNdj9HXaM4OVxKrLhZyt2bTJLbKJCm4RhlUk7ZVNgLmtDwvCQRPJGjRyPE7x94CrM4BuCCNQLG1tgQRrvWbjIy6FFALSWiQEXBeVhGoI6XYX8r12eTxcSXaj0dL+FQxSlmlK279l+573SsbCRd1EiXLZFRMx3YgBbnzNZNecTFKVQmgK0qlVoBSlKAUq0NqfKhcXtcX6XoC6lKUBbI1h+Hryqqi1Rzfd/vD8DUtAWlb7k+7SrDER7LEeR1HzqWlAUHnUcW7ev8ApFS1FFu3r/pFASMbDXarY0A2FvKqYn2G9D+FSUBaW1A61W9Rt7Y9G/EVIRQFaVBKMviBNuYJvp7+dT0BS9ef9rOz3f42SQvYGGGMrlv7LStqb88/yrvBcMdNDaxriO3XZzFSS/WMK3ejIqPh85Q3QsQ0bE5SxzWKtbYa8qnjdSsnjdSs57HdmsSYBAcW02HUAdyVVWZV9lGkAzOo00J1tqTWw7NcVaPhqSuHlETSpJqWkWKOd0JsdXKIASNyFO53yOBGWOPLiVeNr+ESasFsNCwJBsb7E1zGK7SrgcTiAkkTxSMWeEyqjLIygloydPFcXU2B3uNb1anApwqCWzv3NUZK+TqO1HC/s+/GFgxsWVSYTGglAJ9qOU6MNQcpA5kNyrE4X2WUY3DyRlo4g4cwMe8HeKkhujljlW+XTbw6AVtMPiWWNu6Lm4Zu7jXvNDcgKLGxtppUHZrhPEXmillth4UbMY3KPIwysoUKlwg1BuWvptTFiUE3ZS5Wnud9IL6DkVPzv+VSVDOlrHndR6jMN+tSsL1IoBNWx7XO5q3EaIfSpaAtIvVjRdGIPrcfA1LSgI4pL3B0I36eRFXs1ree1RkeMehv8Rar3QHegKItr+Zv8gPyq61Rwfe30PPXkKvC+vxoC6lKUBHOlxpuNR6jUVdG+YXFXVC0ZBuvPccj+hoCaqE1GJhzBHqPzGlXCQcrn3UBfUUW7ev+kVIKh7wKWLaD2s3KwGtzytagNd2p4/Bgoc+IfKGORFALO7nZVRdWNbLCYpZFzIbjY6WII3BB1Brw/tN2ubFYz6xDEJkS8HD0a4EkpOV5v7mYhQPvER6jK1t7xLtwI/rD4WQGbMYyuUkB1IVzrYG1iQefvrjaStlmPFPJLpgrZ6o3tj0b8RUteO9lu1uOmxLGbEAqEJVFjRY7XQXtbPe173bnpbl6vhMSzor20I8QG4YGxt1F65GSluiWfBPDLpmtyecXFuulSVYJAevwP51zfb7tK+BgRokVpZpBFHnJEasUZ8z21Ish8IIJNhXW63KkrdI6RDe58yPhpVSD1tXlfBu2WIUkYmYnMbhkiRQp5jLYnLz3Jrct2yCi4xGboO7v+Cj8aqWoxvuWvT5F2Ok41ESFa98sgGvRhl/zEV5dxzhObFY5cqXKRya9HjZNNOsRrcn6RxJeOVQisLfs5gyOrXBuqsjqbXuCLae7Vca7UYY49XV2MckDRO3duPGrgpoVuRZ3GgNvSs2qk5RuH3Rfp49LqR65wo3giPVEP/aKyq4vgPbbD9xGqh5WQBGEeRyMumoDX2FZydvcDnKSTGFwASs0ckVgeeZ1C2871sWSDdJmRwkt2jocRt71/wAwqWsSDFRzx5oZEkU7MjBlvuNVqZZuoIPSxPzFTIl7rcEddKsw73FjuND+vvqRTeo5I9bg2b5EdDQEtKiEv7wI+Y+Iq4Sj+gaAqq8+dXVaKuoCKHdv735CpahQ2LAg6m4NtNh+lTUApSlAKUpQClKUArh/ph744AJEWEcksaYp1FymGa/eN/dvkv5E30vXcUoDwftF2qwKrHDwxInnjXuo8TkH2CAG+R2GZ38R1Gl2J1Oh5yCJYkAvZVGpPzNfSeLwEUqFJYkkRtGRlDKfVSLGuRn7D8Kwzd9NGoVjlWOaRnhztfRInJBY62Fja2lqqywc++x6Wg1sNKpPouT4Z512LxKjErn0zqyqDoWN1bKB1IU2Fe58PhyRop3AF/Xn871yPZfs9wnvu9wqrJIt2TO8kmQBirGNJSctmBW4GhFvKu2Fdxw6Y0U67VfE5euq2oVBjcHHMhjljWRG0ZHUMpHmp0NT0qwxnJT/AEb8PY3ELp5Rzzxr7lVwB8Kug+jvALr3Urf3sTiGHwMlq6WcOQQhVTyY68t7et9PIddOI412LkPeSnE51TvpEjbDvO/js5X9sDJlIIQCxANtahJUrStklJ+Zvl7F4EC31WM308V2+bE1eOx2AyNH9Sw+R/aHdIL221te463rluzeKnkwcJGM+rwxKFLDJNiJJfvCUPnWHxEjuVzMNBmFrVk4HtrNCkZxuGlCNI8Znsqs4Lv3DJhFvK10CZhlBBJNrA2mo0R6r7mH2l+iyOTx4RlQj/kzAyxG37rn7SM+9h/DXFYnhM+Cus2DkhW/txr3sJ8+8jBt/jANek8e+kGLDmMFTGS4MgxAMB+r28bxlhaRwSv2YObfQWrs1YEAg3B1BGxFVTwxmqZdjzyhuj53w00RbvIZQkn9pFJkk97IQT6HSu27O/SFLHh8T9YYTnDiPuprZc7yEqscpQZQwtmLAexckaXPoWO4DhZ/22Fgl/8AciR/8wNcB9M3BSuBw4w0AWCGbPKkSAKid265iij2QCQdPvdKjjxPH32JZMqybVT8zgMZxOfEO00k82ZtrSPHYcrIrWTqFG3mbs3TYL6VMYkaxmCKRljEQkZ2BabMFR5LaajUoOf3hew4tZGBOlxyOgvfa3nb8qj4sSIza97MBbfMyMq2/wARFVQyS6/c+h1Og0/w7aVOCfpfv5/dHZcHx7viEfHYvFu80b4myTyYeGDDKDkZo4iDd7XCjYFQbnf1TsbHMuETv8+cmRlEjFpFiaRjCsjHUuIyoNyTcak71xE/Z4LjYMQJSRiJsNGRl0jiiQTIEIOzSYaMHyc6V6lWw+WFKUoBSlKAUpSgNZi+OxRyGNs2YAsdBbKFzXvfawf/AKb9Khj7SwsVAD3chVuo1a+Ujfk1lPQsBW3KA7gdNvX9T8ad2Og+Hnc/OgMCbiqhwoUnxhL3FtVJ0AN9LAagb6XqBO0URUNlexBOymwEfeC9m5qdLe+1bURLvlHLkOW3wqyPCIoVQigKLKLDQeVAa6TjgAb7J8yhzlJTdA5AuGtc92+17W15XycRxNUOUqxNl2K+0zZQouw1vz286yzEt75RfXWw57/Gw+FUaBTuqm4IOg2JuR6XoDXjjan2Ucgi6t4QpJQuB7V9bW23rC4hjIMQO7ljzBZ1jXUqQ1lGcMLFDeSwsbn0vbf5B0HwquUdPP3/ANCjVg47CYPDYXxxwyrcSIf+InkIWF5QoQFmC6lzutsxtfWt5g+K3dI8lswIuCzWZS4IJZRp9mdTY3I0O9bTuxcGwuL2Ntr7/GqJEotZQLCwsALDoPKgL6UpQCsfiGHMkbKrFCdmUlTceY1tWRSgOQwnA8Os4xEgKzoTm+1md2IUqMwZjmUKxsLEa3roIER7OE5eFza5U66EG4FZ2Ub21rFPDo7k5d9dCR8LHT3V1M41ZruLYZJl7mRbRTZomYkhiGUghdbrcXGbl86nx+Acle6YhVUKFEjLsd7DRjbTWruExglmNyysUUkkkL0F62dce4SowuHl/FmDAXsoYgkADW5G9zf5Vmbiq0odOOk+jHhrE/YMFJvkWaZUBvfwqrjKL7KNB0rU8S7D8ORu6ljlIK5g3fSAaLI9rBrlrRE+evSvR6oVHT+v6JqLiuxox6iUbUm2mq5a+16HK4bhqIuFFi6xP9mCXBUxK0fjYF8+UE76E2N9jW0ftDGL3WTQKbZb+0AwGh3ysD7+ulbYKOg02q0xKd1HTYbDajUvMjGWLvH/AH6/sYeL4osbZSCdA2m9isjaLz/ZH41TC8Yjkz2uAih2Yjw2KhtxvYEVnMgO4B5bcjvQRjoNrbculKZzqx1xv7mqi46pAJRhcC4uMwYl1y2Om6b3trfah7RQ6+0TlVrBeTZbW/nT+detbUxg8hrvpQoOg+FcqXmS68N/lf1/gxMDxJZWYKDZVVrmwvmvpl3Frc6VlqgGwA93TalSV9yqbi38qp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50" y="1556792"/>
            <a:ext cx="1932260" cy="1831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024" y="1536367"/>
            <a:ext cx="1795602" cy="16878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64358"/>
            <a:ext cx="1753931" cy="1831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50" y="4029892"/>
            <a:ext cx="1753693" cy="1743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024" y="3957936"/>
            <a:ext cx="1795602" cy="1886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107" y="3791204"/>
            <a:ext cx="1825309" cy="19817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5286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1400" b="1" dirty="0">
                <a:solidFill>
                  <a:schemeClr val="accent2">
                    <a:lumMod val="75000"/>
                  </a:schemeClr>
                </a:solidFill>
              </a:rPr>
              <a:t>Bibliografía básica:</a:t>
            </a:r>
            <a:endParaRPr lang="es-MX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400" dirty="0"/>
              <a:t>Davies, P. (2013).</a:t>
            </a:r>
            <a:r>
              <a:rPr lang="es-MX" sz="1400" dirty="0"/>
              <a:t> </a:t>
            </a:r>
            <a:r>
              <a:rPr lang="en-US" sz="1400" b="1" i="1" dirty="0"/>
              <a:t>Make It Real!</a:t>
            </a:r>
            <a:r>
              <a:rPr lang="es-MX" sz="1400" b="1" dirty="0" smtClean="0"/>
              <a:t>. </a:t>
            </a:r>
            <a:r>
              <a:rPr lang="es-MX" sz="1400" b="1" smtClean="0"/>
              <a:t>A1.2 </a:t>
            </a:r>
            <a:r>
              <a:rPr lang="en-US" sz="1400" dirty="0"/>
              <a:t>México: </a:t>
            </a:r>
            <a:r>
              <a:rPr lang="en-US" sz="1400" dirty="0" err="1"/>
              <a:t>Imprenta</a:t>
            </a:r>
            <a:r>
              <a:rPr lang="en-US" sz="1400" dirty="0"/>
              <a:t> UAEH</a:t>
            </a:r>
          </a:p>
          <a:p>
            <a:endParaRPr lang="en-US" sz="1400" dirty="0"/>
          </a:p>
          <a:p>
            <a:pPr lvl="0"/>
            <a:r>
              <a:rPr lang="es-ES" sz="1400" dirty="0"/>
              <a:t>KET </a:t>
            </a:r>
            <a:r>
              <a:rPr lang="es-ES" sz="1400" dirty="0" err="1"/>
              <a:t>Vocabulary</a:t>
            </a:r>
            <a:r>
              <a:rPr lang="es-ES" sz="1400" dirty="0"/>
              <a:t> </a:t>
            </a:r>
            <a:r>
              <a:rPr lang="es-ES" sz="1400" dirty="0" err="1"/>
              <a:t>List</a:t>
            </a:r>
            <a:r>
              <a:rPr lang="es-ES" sz="1400" i="1" dirty="0"/>
              <a:t> </a:t>
            </a:r>
            <a:r>
              <a:rPr lang="es-ES" sz="1400" dirty="0"/>
              <a:t>(2009).</a:t>
            </a:r>
            <a:r>
              <a:rPr lang="es-MX" sz="1400" dirty="0"/>
              <a:t> </a:t>
            </a:r>
            <a:r>
              <a:rPr lang="en-US" sz="1400" b="1" i="1" dirty="0"/>
              <a:t>University of Cambridge ESOL Examinations.</a:t>
            </a:r>
            <a:r>
              <a:rPr lang="en-US" sz="1400" dirty="0"/>
              <a:t> </a:t>
            </a:r>
            <a:r>
              <a:rPr lang="es-ES" sz="1400" dirty="0"/>
              <a:t>Consulta realizada en:</a:t>
            </a:r>
            <a:r>
              <a:rPr lang="es-MX" sz="1400" dirty="0"/>
              <a:t> </a:t>
            </a:r>
            <a:r>
              <a:rPr lang="es-ES" sz="1400" dirty="0">
                <a:hlinkClick r:id="rId2"/>
              </a:rPr>
              <a:t>http://www.cambridgeesol.org/assets/pdf/exams/ket/ket-</a:t>
            </a:r>
            <a:r>
              <a:rPr lang="en-US" sz="1400" dirty="0">
                <a:hlinkClick r:id="rId2"/>
              </a:rPr>
              <a:t>vocab-list.pdf 109781_ket_schools_handbook.pdf</a:t>
            </a:r>
            <a:endParaRPr lang="en-US" sz="1400" dirty="0"/>
          </a:p>
          <a:p>
            <a:endParaRPr lang="es-MX" sz="1400" dirty="0" smtClean="0"/>
          </a:p>
          <a:p>
            <a:r>
              <a:rPr lang="es-MX" sz="1400" dirty="0" smtClean="0"/>
              <a:t>Imágenes:</a:t>
            </a:r>
          </a:p>
          <a:p>
            <a:r>
              <a:rPr lang="es-MX" sz="1400" dirty="0">
                <a:hlinkClick r:id="rId3"/>
              </a:rPr>
              <a:t>https://</a:t>
            </a:r>
            <a:r>
              <a:rPr lang="es-MX" sz="1400" dirty="0" smtClean="0">
                <a:hlinkClick r:id="rId3"/>
              </a:rPr>
              <a:t>clipartfox.com/categories/view/9bd22d8bafe11ff0aa8aaf194c3e381722e39d72/clipart-pollution-cartoon.html</a:t>
            </a:r>
            <a:endParaRPr lang="es-MX" sz="1400" dirty="0" smtClean="0"/>
          </a:p>
          <a:p>
            <a:r>
              <a:rPr lang="es-MX" sz="1400" dirty="0">
                <a:hlinkClick r:id="rId4"/>
              </a:rPr>
              <a:t>https://</a:t>
            </a:r>
            <a:r>
              <a:rPr lang="es-MX" sz="1400" dirty="0" smtClean="0">
                <a:hlinkClick r:id="rId4"/>
              </a:rPr>
              <a:t>www.clipartsgram.com/air-pollution-cartoon-clipart-13250</a:t>
            </a:r>
            <a:endParaRPr lang="es-MX" sz="1400" dirty="0" smtClean="0"/>
          </a:p>
          <a:p>
            <a:r>
              <a:rPr lang="es-MX" sz="1400" dirty="0">
                <a:hlinkClick r:id="rId5"/>
              </a:rPr>
              <a:t>https://</a:t>
            </a:r>
            <a:r>
              <a:rPr lang="es-MX" sz="1400" dirty="0" smtClean="0">
                <a:hlinkClick r:id="rId5"/>
              </a:rPr>
              <a:t>clipartfest.com/categories/view/220cc3b2d7d8cd1861b433545e42ac0afd09e109/air-pollution-clipart.html</a:t>
            </a:r>
            <a:endParaRPr lang="es-MX" sz="1400" dirty="0" smtClean="0"/>
          </a:p>
          <a:p>
            <a:r>
              <a:rPr lang="es-MX" sz="1400" dirty="0">
                <a:hlinkClick r:id="rId6"/>
              </a:rPr>
              <a:t>https://</a:t>
            </a:r>
            <a:r>
              <a:rPr lang="es-MX" sz="1400" dirty="0" smtClean="0">
                <a:hlinkClick r:id="rId6"/>
              </a:rPr>
              <a:t>www.shutterstock.com/search/water+pollution</a:t>
            </a:r>
            <a:endParaRPr lang="es-MX" sz="1400" dirty="0" smtClean="0"/>
          </a:p>
          <a:p>
            <a:r>
              <a:rPr lang="es-MX" sz="1400" dirty="0">
                <a:hlinkClick r:id="rId7"/>
              </a:rPr>
              <a:t>https://</a:t>
            </a:r>
            <a:r>
              <a:rPr lang="es-MX" sz="1400" dirty="0" smtClean="0">
                <a:hlinkClick r:id="rId7"/>
              </a:rPr>
              <a:t>clipartfest.com/categories/view/a6c41d87cde12676bc864b8ca37bccfdefd2a791/soil-pollution-clipart.html</a:t>
            </a:r>
            <a:endParaRPr lang="es-MX" sz="1400" dirty="0" smtClean="0"/>
          </a:p>
          <a:p>
            <a:r>
              <a:rPr lang="es-MX" sz="1400" dirty="0">
                <a:hlinkClick r:id="rId8"/>
              </a:rPr>
              <a:t>https://</a:t>
            </a:r>
            <a:r>
              <a:rPr lang="es-MX" sz="1400" dirty="0" smtClean="0">
                <a:hlinkClick r:id="rId8"/>
              </a:rPr>
              <a:t>www.toonpool.com/cartoons/Land%20of%20fire_220446</a:t>
            </a:r>
            <a:endParaRPr lang="es-MX" sz="1400" dirty="0" smtClean="0"/>
          </a:p>
          <a:p>
            <a:r>
              <a:rPr lang="es-MX" sz="1400" dirty="0">
                <a:hlinkClick r:id="rId9"/>
              </a:rPr>
              <a:t>https://</a:t>
            </a:r>
            <a:r>
              <a:rPr lang="es-MX" sz="1400" dirty="0" smtClean="0">
                <a:hlinkClick r:id="rId9"/>
              </a:rPr>
              <a:t>clipartfest.com/categories/view/0f8b626f90dfcece2e116d5384a59f0c9ab33d09/air-pollution-cartoon-clipart.html</a:t>
            </a:r>
            <a:endParaRPr lang="es-MX" sz="1400" dirty="0" smtClean="0"/>
          </a:p>
          <a:p>
            <a:r>
              <a:rPr lang="es-MX" sz="1400" dirty="0">
                <a:hlinkClick r:id="rId10"/>
              </a:rPr>
              <a:t>https://www.google.com.mx/search?q=earthquake+cartoon&amp;espv=2&amp;biw=1366&amp;bih=638&amp;source=lnms&amp;tbm=isch&amp;sa=X&amp;ved=0ahUKEwiIronK0rbSAhWnjFQKHZ-CCTsQ_AUIBigB#tbm=isch&amp;q=visual+pollution+cartoon&amp;*&amp;imgrc=L3wjR_T4S0OygM</a:t>
            </a:r>
            <a:r>
              <a:rPr lang="es-MX" sz="1400" dirty="0" smtClean="0"/>
              <a:t>:</a:t>
            </a:r>
          </a:p>
          <a:p>
            <a:r>
              <a:rPr lang="es-MX" sz="1400" dirty="0" smtClean="0">
                <a:hlinkClick r:id="rId11"/>
              </a:rPr>
              <a:t>https</a:t>
            </a:r>
            <a:r>
              <a:rPr lang="es-MX" sz="1400" dirty="0">
                <a:hlinkClick r:id="rId11"/>
              </a:rPr>
              <a:t>://es.pinterest.com/explore/grafiti-937839701955</a:t>
            </a:r>
            <a:r>
              <a:rPr lang="es-MX" sz="1400" dirty="0" smtClean="0">
                <a:hlinkClick r:id="rId11"/>
              </a:rPr>
              <a:t>/</a:t>
            </a:r>
            <a:endParaRPr lang="es-MX" sz="1400" dirty="0" smtClean="0"/>
          </a:p>
          <a:p>
            <a:endParaRPr lang="es-MX" sz="1400" dirty="0" smtClean="0"/>
          </a:p>
          <a:p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122495436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260648"/>
            <a:ext cx="5723468" cy="1828090"/>
          </a:xfrm>
        </p:spPr>
        <p:txBody>
          <a:bodyPr>
            <a:normAutofit/>
          </a:bodyPr>
          <a:lstStyle/>
          <a:p>
            <a:r>
              <a:rPr lang="es-MX" sz="3600" b="1" i="1" dirty="0" smtClean="0">
                <a:solidFill>
                  <a:srgbClr val="0070C0"/>
                </a:solidFill>
              </a:rPr>
              <a:t>UNIT 1. </a:t>
            </a:r>
            <a:br>
              <a:rPr lang="es-MX" sz="3600" b="1" i="1" dirty="0" smtClean="0">
                <a:solidFill>
                  <a:srgbClr val="0070C0"/>
                </a:solidFill>
              </a:rPr>
            </a:br>
            <a:r>
              <a:rPr lang="es-MX" sz="3600" b="1" i="1" dirty="0" smtClean="0">
                <a:solidFill>
                  <a:srgbClr val="0070C0"/>
                </a:solidFill>
              </a:rPr>
              <a:t>WHAT’S HAPPENING</a:t>
            </a:r>
            <a:r>
              <a:rPr lang="es-MX" sz="4000" b="1" i="1" dirty="0" smtClean="0">
                <a:solidFill>
                  <a:srgbClr val="0070C0"/>
                </a:solidFill>
              </a:rPr>
              <a:t>?</a:t>
            </a:r>
            <a:endParaRPr lang="es-MX" sz="4000" b="1" i="1" dirty="0">
              <a:solidFill>
                <a:srgbClr val="0070C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91680" y="4941168"/>
            <a:ext cx="5712179" cy="1524000"/>
          </a:xfrm>
        </p:spPr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VOCABULARY ABOUT ECOLOGY, BIOLOGY AND POLLUTION.</a:t>
            </a:r>
            <a:endParaRPr lang="es-MX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firenzemoms4moms.files.wordpress.com/2013/05/pol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2880320" cy="2018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61487"/>
            <a:ext cx="2183386" cy="2959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rectangular"/>
          <p:cNvSpPr/>
          <p:nvPr/>
        </p:nvSpPr>
        <p:spPr>
          <a:xfrm>
            <a:off x="6989488" y="1340768"/>
            <a:ext cx="1800200" cy="864096"/>
          </a:xfrm>
          <a:prstGeom prst="wedgeRectCallout">
            <a:avLst>
              <a:gd name="adj1" fmla="val -84711"/>
              <a:gd name="adj2" fmla="val 75327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6989488" y="1340768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 smtClean="0">
                <a:solidFill>
                  <a:schemeClr val="accent4">
                    <a:lumMod val="75000"/>
                  </a:schemeClr>
                </a:solidFill>
              </a:rPr>
              <a:t>Are </a:t>
            </a:r>
            <a:r>
              <a:rPr lang="es-MX" sz="2000" b="1" i="1" dirty="0" err="1" smtClean="0">
                <a:solidFill>
                  <a:schemeClr val="accent4">
                    <a:lumMod val="75000"/>
                  </a:schemeClr>
                </a:solidFill>
              </a:rPr>
              <a:t>you</a:t>
            </a:r>
            <a:r>
              <a:rPr lang="es-MX" sz="20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MX" sz="2000" b="1" i="1" dirty="0" err="1" smtClean="0">
                <a:solidFill>
                  <a:schemeClr val="accent4">
                    <a:lumMod val="75000"/>
                  </a:schemeClr>
                </a:solidFill>
              </a:rPr>
              <a:t>ill</a:t>
            </a:r>
            <a:r>
              <a:rPr lang="es-MX" sz="2000" b="1" i="1" dirty="0" smtClean="0">
                <a:solidFill>
                  <a:schemeClr val="accent4">
                    <a:lumMod val="75000"/>
                  </a:schemeClr>
                </a:solidFill>
              </a:rPr>
              <a:t>??? </a:t>
            </a:r>
            <a:r>
              <a:rPr lang="es-MX" sz="2000" b="1" i="1" dirty="0" err="1" smtClean="0">
                <a:solidFill>
                  <a:schemeClr val="accent4">
                    <a:lumMod val="75000"/>
                  </a:schemeClr>
                </a:solidFill>
              </a:rPr>
              <a:t>jajajaja</a:t>
            </a:r>
            <a:endParaRPr lang="es-MX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935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ABSTRACT: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lnSpcReduction="10000"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b="1" dirty="0" smtClean="0"/>
              <a:t>Key </a:t>
            </a:r>
            <a:r>
              <a:rPr lang="es-MX" b="1" dirty="0" err="1" smtClean="0"/>
              <a:t>words</a:t>
            </a:r>
            <a:r>
              <a:rPr lang="es-MX" b="1" dirty="0" smtClean="0"/>
              <a:t>: </a:t>
            </a:r>
            <a:r>
              <a:rPr lang="es-MX" dirty="0" err="1" smtClean="0"/>
              <a:t>pollution</a:t>
            </a:r>
            <a:r>
              <a:rPr lang="es-MX" dirty="0" smtClean="0"/>
              <a:t>, </a:t>
            </a:r>
            <a:r>
              <a:rPr lang="es-MX" dirty="0" err="1" smtClean="0"/>
              <a:t>wastes</a:t>
            </a:r>
            <a:r>
              <a:rPr lang="es-MX" dirty="0" smtClean="0"/>
              <a:t>, fume, </a:t>
            </a:r>
            <a:r>
              <a:rPr lang="es-MX" dirty="0" err="1" smtClean="0"/>
              <a:t>chemicals</a:t>
            </a:r>
            <a:r>
              <a:rPr lang="es-MX" dirty="0" smtClean="0"/>
              <a:t>, </a:t>
            </a:r>
            <a:r>
              <a:rPr lang="es-MX" dirty="0" err="1" smtClean="0"/>
              <a:t>substances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755576" y="1484784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000" dirty="0" smtClean="0"/>
              <a:t>In </a:t>
            </a:r>
            <a:r>
              <a:rPr lang="es-MX" sz="4000" dirty="0" err="1" smtClean="0"/>
              <a:t>this</a:t>
            </a:r>
            <a:r>
              <a:rPr lang="es-MX" sz="4000" dirty="0" smtClean="0"/>
              <a:t> </a:t>
            </a:r>
            <a:r>
              <a:rPr lang="es-MX" sz="4000" dirty="0" err="1" smtClean="0"/>
              <a:t>class</a:t>
            </a:r>
            <a:r>
              <a:rPr lang="es-MX" sz="4000" dirty="0" smtClean="0"/>
              <a:t>, </a:t>
            </a:r>
            <a:r>
              <a:rPr lang="es-MX" sz="4000" dirty="0" err="1" smtClean="0"/>
              <a:t>we</a:t>
            </a:r>
            <a:r>
              <a:rPr lang="es-MX" sz="4000" dirty="0" smtClean="0"/>
              <a:t> </a:t>
            </a:r>
            <a:r>
              <a:rPr lang="es-MX" sz="4000" dirty="0" err="1" smtClean="0"/>
              <a:t>discuss</a:t>
            </a:r>
            <a:r>
              <a:rPr lang="es-MX" sz="4000" dirty="0" smtClean="0"/>
              <a:t> </a:t>
            </a:r>
            <a:r>
              <a:rPr lang="es-MX" sz="4000" dirty="0" err="1" smtClean="0"/>
              <a:t>about</a:t>
            </a:r>
            <a:r>
              <a:rPr lang="es-MX" sz="4000" dirty="0" smtClean="0"/>
              <a:t> </a:t>
            </a:r>
            <a:r>
              <a:rPr lang="es-MX" sz="4000" dirty="0" err="1" smtClean="0"/>
              <a:t>the</a:t>
            </a:r>
            <a:r>
              <a:rPr lang="es-MX" sz="4000" dirty="0" smtClean="0"/>
              <a:t> </a:t>
            </a:r>
            <a:r>
              <a:rPr lang="es-MX" sz="4000" dirty="0" err="1" smtClean="0"/>
              <a:t>problems</a:t>
            </a:r>
            <a:r>
              <a:rPr lang="es-MX" sz="4000" dirty="0" smtClean="0"/>
              <a:t> </a:t>
            </a:r>
            <a:r>
              <a:rPr lang="es-MX" sz="4000" dirty="0" err="1" smtClean="0"/>
              <a:t>our</a:t>
            </a:r>
            <a:r>
              <a:rPr lang="es-MX" sz="4000" dirty="0" smtClean="0"/>
              <a:t> </a:t>
            </a:r>
            <a:r>
              <a:rPr lang="es-MX" sz="4000" dirty="0" err="1" smtClean="0"/>
              <a:t>planet</a:t>
            </a:r>
            <a:r>
              <a:rPr lang="es-MX" sz="4000" dirty="0" smtClean="0"/>
              <a:t> </a:t>
            </a:r>
            <a:r>
              <a:rPr lang="es-MX" sz="4000" dirty="0" err="1" smtClean="0"/>
              <a:t>is</a:t>
            </a:r>
            <a:r>
              <a:rPr lang="es-MX" sz="4000" dirty="0" smtClean="0"/>
              <a:t> </a:t>
            </a:r>
            <a:r>
              <a:rPr lang="es-MX" sz="4000" dirty="0" err="1" smtClean="0"/>
              <a:t>facing</a:t>
            </a:r>
            <a:r>
              <a:rPr lang="es-MX" sz="4000" dirty="0" smtClean="0"/>
              <a:t> </a:t>
            </a:r>
            <a:r>
              <a:rPr lang="es-MX" sz="4000" dirty="0" err="1" smtClean="0"/>
              <a:t>with</a:t>
            </a:r>
            <a:r>
              <a:rPr lang="es-MX" sz="4000" dirty="0" smtClean="0"/>
              <a:t> </a:t>
            </a:r>
            <a:r>
              <a:rPr lang="es-MX" sz="4000" dirty="0" err="1" smtClean="0"/>
              <a:t>all</a:t>
            </a:r>
            <a:r>
              <a:rPr lang="es-MX" sz="4000" dirty="0" smtClean="0"/>
              <a:t> </a:t>
            </a:r>
            <a:r>
              <a:rPr lang="es-MX" sz="4000" dirty="0" err="1" smtClean="0"/>
              <a:t>the</a:t>
            </a:r>
            <a:r>
              <a:rPr lang="es-MX" sz="4000" dirty="0" smtClean="0"/>
              <a:t> </a:t>
            </a:r>
            <a:r>
              <a:rPr lang="es-MX" sz="4000" dirty="0" err="1" smtClean="0"/>
              <a:t>wastes</a:t>
            </a:r>
            <a:r>
              <a:rPr lang="es-MX" sz="4000" dirty="0" smtClean="0"/>
              <a:t> </a:t>
            </a:r>
            <a:r>
              <a:rPr lang="es-MX" sz="4000" dirty="0" err="1" smtClean="0"/>
              <a:t>people</a:t>
            </a:r>
            <a:r>
              <a:rPr lang="es-MX" sz="4000" dirty="0" smtClean="0"/>
              <a:t> are </a:t>
            </a:r>
            <a:r>
              <a:rPr lang="es-MX" sz="4000" dirty="0" err="1" smtClean="0"/>
              <a:t>producing</a:t>
            </a:r>
            <a:r>
              <a:rPr lang="es-MX" sz="4000" dirty="0" smtClean="0"/>
              <a:t> </a:t>
            </a:r>
            <a:r>
              <a:rPr lang="es-MX" sz="4000" dirty="0" err="1" smtClean="0"/>
              <a:t>every</a:t>
            </a:r>
            <a:r>
              <a:rPr lang="es-MX" sz="4000" dirty="0" smtClean="0"/>
              <a:t> </a:t>
            </a:r>
            <a:r>
              <a:rPr lang="es-MX" sz="4000" dirty="0" err="1" smtClean="0"/>
              <a:t>day</a:t>
            </a:r>
            <a:r>
              <a:rPr lang="es-MX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09343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OBJECTIVE: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3600" dirty="0" smtClean="0"/>
              <a:t>At </a:t>
            </a:r>
            <a:r>
              <a:rPr lang="es-MX" sz="3600" dirty="0" err="1" smtClean="0"/>
              <a:t>the</a:t>
            </a:r>
            <a:r>
              <a:rPr lang="es-MX" sz="3600" dirty="0" smtClean="0"/>
              <a:t> </a:t>
            </a:r>
            <a:r>
              <a:rPr lang="es-MX" sz="3600" dirty="0" err="1" smtClean="0"/>
              <a:t>end</a:t>
            </a:r>
            <a:r>
              <a:rPr lang="es-MX" sz="3600" dirty="0" smtClean="0"/>
              <a:t> of </a:t>
            </a:r>
            <a:r>
              <a:rPr lang="es-MX" sz="3600" dirty="0" err="1" smtClean="0"/>
              <a:t>the</a:t>
            </a:r>
            <a:r>
              <a:rPr lang="es-MX" sz="3600" dirty="0" smtClean="0"/>
              <a:t> </a:t>
            </a:r>
            <a:r>
              <a:rPr lang="es-MX" sz="3600" dirty="0" err="1" smtClean="0"/>
              <a:t>class</a:t>
            </a:r>
            <a:r>
              <a:rPr lang="es-MX" sz="3600" dirty="0" smtClean="0"/>
              <a:t>, </a:t>
            </a:r>
            <a:r>
              <a:rPr lang="es-MX" sz="3600" dirty="0" err="1" smtClean="0"/>
              <a:t>students</a:t>
            </a:r>
            <a:r>
              <a:rPr lang="es-MX" sz="3600" dirty="0" smtClean="0"/>
              <a:t> </a:t>
            </a:r>
            <a:r>
              <a:rPr lang="es-MX" sz="3600" dirty="0" err="1" smtClean="0"/>
              <a:t>will</a:t>
            </a:r>
            <a:r>
              <a:rPr lang="es-MX" sz="3600" dirty="0" smtClean="0"/>
              <a:t> be </a:t>
            </a:r>
            <a:r>
              <a:rPr lang="es-MX" sz="3600" dirty="0" err="1" smtClean="0"/>
              <a:t>able</a:t>
            </a:r>
            <a:r>
              <a:rPr lang="es-MX" sz="3600" dirty="0" smtClean="0"/>
              <a:t> to describe </a:t>
            </a:r>
            <a:r>
              <a:rPr lang="es-MX" sz="3600" dirty="0" err="1" smtClean="0"/>
              <a:t>ecological</a:t>
            </a:r>
            <a:r>
              <a:rPr lang="es-MX" sz="3600" dirty="0" smtClean="0"/>
              <a:t> </a:t>
            </a:r>
            <a:r>
              <a:rPr lang="es-MX" sz="3600" dirty="0" err="1" smtClean="0"/>
              <a:t>problems</a:t>
            </a:r>
            <a:r>
              <a:rPr lang="es-MX" sz="3600" dirty="0" smtClean="0"/>
              <a:t> </a:t>
            </a:r>
            <a:r>
              <a:rPr lang="es-MX" sz="3600" dirty="0" err="1" smtClean="0"/>
              <a:t>affecting</a:t>
            </a:r>
            <a:r>
              <a:rPr lang="es-MX" sz="3600" dirty="0" smtClean="0"/>
              <a:t> </a:t>
            </a:r>
            <a:r>
              <a:rPr lang="es-MX" sz="3600" dirty="0" err="1" smtClean="0"/>
              <a:t>their</a:t>
            </a:r>
            <a:r>
              <a:rPr lang="es-MX" sz="3600" dirty="0" smtClean="0"/>
              <a:t> </a:t>
            </a:r>
            <a:r>
              <a:rPr lang="es-MX" sz="3600" dirty="0" err="1" smtClean="0"/>
              <a:t>environment</a:t>
            </a:r>
            <a:r>
              <a:rPr lang="es-MX" sz="3600" dirty="0" smtClean="0"/>
              <a:t>.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9586259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COMPETENCES</a:t>
            </a:r>
            <a:endParaRPr lang="es-MX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b="1" dirty="0" smtClean="0">
                <a:solidFill>
                  <a:schemeClr val="accent2"/>
                </a:solidFill>
              </a:rPr>
              <a:t># 4. </a:t>
            </a:r>
            <a:r>
              <a:rPr lang="es-MX" b="1" dirty="0" err="1" smtClean="0">
                <a:solidFill>
                  <a:schemeClr val="accent2"/>
                </a:solidFill>
              </a:rPr>
              <a:t>Student</a:t>
            </a:r>
            <a:r>
              <a:rPr lang="es-MX" b="1" dirty="0" smtClean="0">
                <a:solidFill>
                  <a:schemeClr val="accent2"/>
                </a:solidFill>
              </a:rPr>
              <a:t> </a:t>
            </a:r>
            <a:r>
              <a:rPr lang="es-MX" b="1" dirty="0" err="1" smtClean="0">
                <a:solidFill>
                  <a:schemeClr val="accent2"/>
                </a:solidFill>
              </a:rPr>
              <a:t>expresses</a:t>
            </a:r>
            <a:r>
              <a:rPr lang="es-MX" b="1" dirty="0" smtClean="0">
                <a:solidFill>
                  <a:schemeClr val="accent2"/>
                </a:solidFill>
              </a:rPr>
              <a:t> </a:t>
            </a:r>
            <a:r>
              <a:rPr lang="es-MX" b="1" dirty="0" err="1" smtClean="0">
                <a:solidFill>
                  <a:schemeClr val="accent2"/>
                </a:solidFill>
              </a:rPr>
              <a:t>him</a:t>
            </a:r>
            <a:r>
              <a:rPr lang="es-MX" b="1" dirty="0" smtClean="0">
                <a:solidFill>
                  <a:schemeClr val="accent2"/>
                </a:solidFill>
              </a:rPr>
              <a:t>/</a:t>
            </a:r>
            <a:r>
              <a:rPr lang="es-MX" b="1" dirty="0" err="1" smtClean="0">
                <a:solidFill>
                  <a:schemeClr val="accent2"/>
                </a:solidFill>
              </a:rPr>
              <a:t>herself</a:t>
            </a:r>
            <a:r>
              <a:rPr lang="es-MX" b="1" dirty="0" smtClean="0">
                <a:solidFill>
                  <a:schemeClr val="accent2"/>
                </a:solidFill>
              </a:rPr>
              <a:t> and </a:t>
            </a:r>
            <a:r>
              <a:rPr lang="es-MX" b="1" dirty="0" err="1" smtClean="0">
                <a:solidFill>
                  <a:schemeClr val="accent2"/>
                </a:solidFill>
              </a:rPr>
              <a:t>communicates</a:t>
            </a:r>
            <a:r>
              <a:rPr lang="es-MX" b="1" dirty="0" smtClean="0">
                <a:solidFill>
                  <a:schemeClr val="accent2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s-MX" dirty="0" smtClean="0"/>
              <a:t>“He/</a:t>
            </a:r>
            <a:r>
              <a:rPr lang="es-MX" dirty="0" err="1" smtClean="0"/>
              <a:t>she</a:t>
            </a:r>
            <a:r>
              <a:rPr lang="es-MX" dirty="0" smtClean="0"/>
              <a:t> </a:t>
            </a:r>
            <a:r>
              <a:rPr lang="es-MX" dirty="0" err="1" smtClean="0"/>
              <a:t>listens</a:t>
            </a:r>
            <a:r>
              <a:rPr lang="es-MX" dirty="0" smtClean="0"/>
              <a:t>, </a:t>
            </a:r>
            <a:r>
              <a:rPr lang="es-MX" dirty="0" err="1" smtClean="0"/>
              <a:t>interprets</a:t>
            </a:r>
            <a:r>
              <a:rPr lang="es-MX" dirty="0" smtClean="0"/>
              <a:t> and </a:t>
            </a:r>
            <a:r>
              <a:rPr lang="es-MX" dirty="0" err="1" smtClean="0"/>
              <a:t>communicates</a:t>
            </a:r>
            <a:r>
              <a:rPr lang="es-MX" dirty="0" smtClean="0"/>
              <a:t> </a:t>
            </a:r>
            <a:r>
              <a:rPr lang="es-MX" dirty="0" err="1" smtClean="0"/>
              <a:t>relevant</a:t>
            </a:r>
            <a:r>
              <a:rPr lang="es-MX" dirty="0" smtClean="0"/>
              <a:t> </a:t>
            </a:r>
            <a:r>
              <a:rPr lang="es-MX" dirty="0" err="1" smtClean="0"/>
              <a:t>messages</a:t>
            </a:r>
            <a:r>
              <a:rPr lang="es-MX" dirty="0" smtClean="0"/>
              <a:t> to </a:t>
            </a:r>
            <a:r>
              <a:rPr lang="es-MX" dirty="0" err="1" smtClean="0"/>
              <a:t>different</a:t>
            </a:r>
            <a:r>
              <a:rPr lang="es-MX" dirty="0" smtClean="0"/>
              <a:t> </a:t>
            </a:r>
            <a:r>
              <a:rPr lang="es-MX" dirty="0" err="1" smtClean="0"/>
              <a:t>contexts</a:t>
            </a:r>
            <a:r>
              <a:rPr lang="es-MX" dirty="0" smtClean="0"/>
              <a:t> </a:t>
            </a:r>
            <a:r>
              <a:rPr lang="es-MX" dirty="0" err="1" smtClean="0"/>
              <a:t>by</a:t>
            </a:r>
            <a:r>
              <a:rPr lang="es-MX" dirty="0" smtClean="0"/>
              <a:t> </a:t>
            </a:r>
            <a:r>
              <a:rPr lang="es-MX" dirty="0" err="1" smtClean="0"/>
              <a:t>using</a:t>
            </a:r>
            <a:r>
              <a:rPr lang="es-MX" dirty="0" smtClean="0"/>
              <a:t> </a:t>
            </a:r>
            <a:r>
              <a:rPr lang="es-MX" dirty="0" err="1" smtClean="0"/>
              <a:t>appropriate</a:t>
            </a:r>
            <a:r>
              <a:rPr lang="es-MX" dirty="0" smtClean="0"/>
              <a:t> </a:t>
            </a:r>
            <a:r>
              <a:rPr lang="es-MX" dirty="0" err="1" smtClean="0"/>
              <a:t>means</a:t>
            </a:r>
            <a:r>
              <a:rPr lang="es-MX" dirty="0" smtClean="0"/>
              <a:t>, </a:t>
            </a:r>
            <a:r>
              <a:rPr lang="es-MX" dirty="0" err="1" smtClean="0"/>
              <a:t>codes</a:t>
            </a:r>
            <a:r>
              <a:rPr lang="es-MX" dirty="0" smtClean="0"/>
              <a:t> and/</a:t>
            </a:r>
            <a:r>
              <a:rPr lang="es-MX" dirty="0" err="1" smtClean="0"/>
              <a:t>or</a:t>
            </a:r>
            <a:r>
              <a:rPr lang="es-MX" dirty="0" smtClean="0"/>
              <a:t> </a:t>
            </a:r>
            <a:r>
              <a:rPr lang="es-MX" dirty="0" err="1" smtClean="0"/>
              <a:t>tools</a:t>
            </a:r>
            <a:r>
              <a:rPr lang="es-MX" dirty="0" smtClean="0"/>
              <a:t>”</a:t>
            </a:r>
          </a:p>
          <a:p>
            <a:pPr marL="0" indent="0">
              <a:buNone/>
            </a:pPr>
            <a:r>
              <a:rPr lang="es-MX" b="1" dirty="0" smtClean="0"/>
              <a:t>Atribute:</a:t>
            </a:r>
          </a:p>
          <a:p>
            <a:pPr algn="just"/>
            <a:r>
              <a:rPr lang="es-MX" dirty="0" smtClean="0"/>
              <a:t>#4. He/</a:t>
            </a:r>
            <a:r>
              <a:rPr lang="es-MX" dirty="0" err="1" smtClean="0"/>
              <a:t>she</a:t>
            </a:r>
            <a:r>
              <a:rPr lang="es-MX" dirty="0" smtClean="0"/>
              <a:t> </a:t>
            </a:r>
            <a:r>
              <a:rPr lang="es-MX" dirty="0" err="1" smtClean="0"/>
              <a:t>communicates</a:t>
            </a:r>
            <a:r>
              <a:rPr lang="es-MX" dirty="0" smtClean="0"/>
              <a:t> in a </a:t>
            </a:r>
            <a:r>
              <a:rPr lang="es-MX" dirty="0" err="1" smtClean="0"/>
              <a:t>second</a:t>
            </a:r>
            <a:r>
              <a:rPr lang="es-MX" dirty="0" smtClean="0"/>
              <a:t> </a:t>
            </a:r>
            <a:r>
              <a:rPr lang="es-MX" dirty="0" err="1" smtClean="0"/>
              <a:t>language</a:t>
            </a:r>
            <a:r>
              <a:rPr lang="es-MX" dirty="0" smtClean="0"/>
              <a:t> in </a:t>
            </a:r>
            <a:r>
              <a:rPr lang="es-MX" dirty="0" err="1" smtClean="0"/>
              <a:t>every</a:t>
            </a:r>
            <a:r>
              <a:rPr lang="es-MX" dirty="0" smtClean="0"/>
              <a:t> </a:t>
            </a:r>
            <a:r>
              <a:rPr lang="es-MX" dirty="0" err="1" smtClean="0"/>
              <a:t>day</a:t>
            </a:r>
            <a:r>
              <a:rPr lang="es-MX" dirty="0" smtClean="0"/>
              <a:t> </a:t>
            </a:r>
            <a:r>
              <a:rPr lang="es-MX" dirty="0" err="1" smtClean="0"/>
              <a:t>situations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20639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3653582" cy="3251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Llamada rectangular"/>
          <p:cNvSpPr/>
          <p:nvPr/>
        </p:nvSpPr>
        <p:spPr>
          <a:xfrm>
            <a:off x="3635896" y="2314600"/>
            <a:ext cx="1512168" cy="720080"/>
          </a:xfrm>
          <a:prstGeom prst="wedgeRectCallout">
            <a:avLst>
              <a:gd name="adj1" fmla="val -53613"/>
              <a:gd name="adj2" fmla="val 120221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3665806" y="2330469"/>
            <a:ext cx="1482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A </a:t>
            </a:r>
            <a:r>
              <a:rPr lang="es-MX" sz="2000" b="1" dirty="0" err="1" smtClean="0"/>
              <a:t>green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what</a:t>
            </a:r>
            <a:r>
              <a:rPr lang="es-MX" sz="2000" b="1" dirty="0" smtClean="0"/>
              <a:t>???!!!</a:t>
            </a:r>
            <a:endParaRPr lang="es-MX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170" y="1353511"/>
            <a:ext cx="2648924" cy="2435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Llamada rectangular"/>
          <p:cNvSpPr/>
          <p:nvPr/>
        </p:nvSpPr>
        <p:spPr>
          <a:xfrm>
            <a:off x="827584" y="476672"/>
            <a:ext cx="5516586" cy="1296144"/>
          </a:xfrm>
          <a:prstGeom prst="wedgeRectCallout">
            <a:avLst>
              <a:gd name="adj1" fmla="val 49487"/>
              <a:gd name="adj2" fmla="val 84947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899592" y="889556"/>
            <a:ext cx="5372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err="1" smtClean="0"/>
              <a:t>Hey</a:t>
            </a:r>
            <a:r>
              <a:rPr lang="es-MX" sz="2800" b="1" dirty="0" smtClean="0"/>
              <a:t>!!!!! Are </a:t>
            </a:r>
            <a:r>
              <a:rPr lang="es-MX" sz="2800" b="1" dirty="0" err="1" smtClean="0"/>
              <a:t>you</a:t>
            </a:r>
            <a:r>
              <a:rPr lang="es-MX" sz="2800" b="1" dirty="0" smtClean="0"/>
              <a:t> a </a:t>
            </a:r>
            <a:r>
              <a:rPr lang="es-MX" sz="2800" b="1" dirty="0" err="1" smtClean="0"/>
              <a:t>green</a:t>
            </a:r>
            <a:r>
              <a:rPr lang="es-MX" sz="2800" b="1" dirty="0" smtClean="0"/>
              <a:t> </a:t>
            </a:r>
            <a:r>
              <a:rPr lang="es-MX" sz="2800" b="1" dirty="0" err="1" smtClean="0"/>
              <a:t>citizen</a:t>
            </a:r>
            <a:r>
              <a:rPr lang="es-MX" sz="2800" b="1" dirty="0" smtClean="0"/>
              <a:t>???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13505810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Llamada rectangular"/>
          <p:cNvSpPr/>
          <p:nvPr/>
        </p:nvSpPr>
        <p:spPr>
          <a:xfrm>
            <a:off x="179512" y="1052736"/>
            <a:ext cx="3312368" cy="1296144"/>
          </a:xfrm>
          <a:prstGeom prst="wedgeRectCallout">
            <a:avLst>
              <a:gd name="adj1" fmla="val 52364"/>
              <a:gd name="adj2" fmla="val 105683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251520" y="1137518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Yeahhhh</a:t>
            </a:r>
            <a:r>
              <a:rPr lang="es-MX" b="1" dirty="0" smtClean="0"/>
              <a:t>!! </a:t>
            </a:r>
            <a:r>
              <a:rPr lang="es-MX" b="1" dirty="0" err="1" smtClean="0"/>
              <a:t>Every</a:t>
            </a:r>
            <a:r>
              <a:rPr lang="es-MX" b="1" dirty="0" smtClean="0"/>
              <a:t> </a:t>
            </a:r>
            <a:r>
              <a:rPr lang="es-MX" b="1" dirty="0" err="1" smtClean="0"/>
              <a:t>day</a:t>
            </a:r>
            <a:r>
              <a:rPr lang="es-MX" b="1" dirty="0" smtClean="0"/>
              <a:t> </a:t>
            </a:r>
            <a:r>
              <a:rPr lang="es-MX" b="1" dirty="0" err="1" smtClean="0"/>
              <a:t>many</a:t>
            </a:r>
            <a:r>
              <a:rPr lang="es-MX" b="1" dirty="0" smtClean="0"/>
              <a:t> </a:t>
            </a:r>
            <a:r>
              <a:rPr lang="es-MX" b="1" dirty="0" err="1" smtClean="0"/>
              <a:t>people</a:t>
            </a:r>
            <a:r>
              <a:rPr lang="es-MX" b="1" dirty="0" smtClean="0"/>
              <a:t> are </a:t>
            </a:r>
            <a:r>
              <a:rPr lang="es-MX" b="1" dirty="0" err="1" smtClean="0"/>
              <a:t>contaminating</a:t>
            </a:r>
            <a:r>
              <a:rPr lang="es-MX" b="1" dirty="0" smtClean="0"/>
              <a:t> me and in </a:t>
            </a:r>
            <a:r>
              <a:rPr lang="es-MX" b="1" dirty="0" err="1" smtClean="0"/>
              <a:t>the</a:t>
            </a:r>
            <a:r>
              <a:rPr lang="es-MX" b="1" dirty="0" smtClean="0"/>
              <a:t> </a:t>
            </a:r>
            <a:r>
              <a:rPr lang="es-MX" b="1" dirty="0" err="1" smtClean="0"/>
              <a:t>future</a:t>
            </a:r>
            <a:r>
              <a:rPr lang="es-MX" b="1" dirty="0" smtClean="0"/>
              <a:t> I </a:t>
            </a:r>
            <a:r>
              <a:rPr lang="es-MX" b="1" dirty="0" err="1" smtClean="0"/>
              <a:t>will</a:t>
            </a:r>
            <a:r>
              <a:rPr lang="es-MX" b="1" dirty="0" smtClean="0"/>
              <a:t> </a:t>
            </a:r>
            <a:r>
              <a:rPr lang="es-MX" b="1" dirty="0" err="1" smtClean="0"/>
              <a:t>disappear</a:t>
            </a:r>
            <a:r>
              <a:rPr lang="es-MX" b="1" dirty="0" smtClean="0"/>
              <a:t>!!!</a:t>
            </a:r>
            <a:endParaRPr lang="es-MX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60848"/>
            <a:ext cx="5112568" cy="307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3568" y="4020203"/>
            <a:ext cx="3347864" cy="172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827584" y="479715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Pleaseeeeee</a:t>
            </a:r>
            <a:r>
              <a:rPr lang="es-MX" b="1" dirty="0" smtClean="0"/>
              <a:t>, </a:t>
            </a:r>
            <a:r>
              <a:rPr lang="es-MX" b="1" dirty="0" err="1" smtClean="0"/>
              <a:t>help</a:t>
            </a:r>
            <a:r>
              <a:rPr lang="es-MX" b="1" dirty="0" smtClean="0"/>
              <a:t> me to </a:t>
            </a:r>
            <a:r>
              <a:rPr lang="es-MX" b="1" dirty="0" err="1" smtClean="0"/>
              <a:t>take</a:t>
            </a:r>
            <a:r>
              <a:rPr lang="es-MX" b="1" dirty="0" smtClean="0"/>
              <a:t> </a:t>
            </a:r>
            <a:r>
              <a:rPr lang="es-MX" b="1" dirty="0" err="1" smtClean="0"/>
              <a:t>care</a:t>
            </a:r>
            <a:r>
              <a:rPr lang="es-MX" b="1" dirty="0" smtClean="0"/>
              <a:t> of me!!!! </a:t>
            </a:r>
            <a:r>
              <a:rPr lang="es-MX" b="1" dirty="0" err="1" smtClean="0"/>
              <a:t>I’m</a:t>
            </a:r>
            <a:r>
              <a:rPr lang="es-MX" b="1" dirty="0" smtClean="0"/>
              <a:t> </a:t>
            </a:r>
            <a:r>
              <a:rPr lang="es-MX" b="1" dirty="0" err="1" smtClean="0"/>
              <a:t>dying</a:t>
            </a:r>
            <a:r>
              <a:rPr lang="es-MX" b="1" dirty="0" smtClean="0"/>
              <a:t>!!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8171911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 smtClean="0"/>
              <a:t>Remember</a:t>
            </a:r>
            <a:r>
              <a:rPr lang="es-MX" dirty="0" smtClean="0"/>
              <a:t>!!! I am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unique</a:t>
            </a:r>
            <a:r>
              <a:rPr lang="es-MX" dirty="0" smtClean="0"/>
              <a:t> </a:t>
            </a:r>
            <a:r>
              <a:rPr lang="es-MX" dirty="0" err="1" smtClean="0"/>
              <a:t>planet</a:t>
            </a:r>
            <a:r>
              <a:rPr lang="es-MX" dirty="0" smtClean="0"/>
              <a:t> to </a:t>
            </a:r>
            <a:r>
              <a:rPr lang="es-MX" dirty="0" err="1" smtClean="0"/>
              <a:t>live</a:t>
            </a:r>
            <a:r>
              <a:rPr lang="es-MX" dirty="0" smtClean="0"/>
              <a:t> in!!!!!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832648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3972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err="1" smtClean="0">
                <a:solidFill>
                  <a:srgbClr val="FF0000"/>
                </a:solidFill>
              </a:rPr>
              <a:t>We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need</a:t>
            </a:r>
            <a:r>
              <a:rPr lang="es-MX" b="1" dirty="0" smtClean="0">
                <a:solidFill>
                  <a:srgbClr val="FF0000"/>
                </a:solidFill>
              </a:rPr>
              <a:t> to </a:t>
            </a:r>
            <a:r>
              <a:rPr lang="es-MX" b="1" dirty="0" err="1" smtClean="0">
                <a:solidFill>
                  <a:srgbClr val="FF0000"/>
                </a:solidFill>
              </a:rPr>
              <a:t>attack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the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main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pollution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problems</a:t>
            </a:r>
            <a:r>
              <a:rPr lang="es-MX" b="1" dirty="0" smtClean="0">
                <a:solidFill>
                  <a:srgbClr val="FF0000"/>
                </a:solidFill>
              </a:rPr>
              <a:t>…</a:t>
            </a:r>
            <a:endParaRPr lang="es-MX" b="1" dirty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7524">
            <a:off x="611560" y="2812262"/>
            <a:ext cx="2892018" cy="2728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Llamada rectangular"/>
          <p:cNvSpPr/>
          <p:nvPr/>
        </p:nvSpPr>
        <p:spPr>
          <a:xfrm>
            <a:off x="3779912" y="1700808"/>
            <a:ext cx="4968552" cy="1656184"/>
          </a:xfrm>
          <a:prstGeom prst="wedgeRectCallout">
            <a:avLst>
              <a:gd name="adj1" fmla="val -55967"/>
              <a:gd name="adj2" fmla="val 116038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3779912" y="1916832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/>
              <a:t>First</a:t>
            </a:r>
            <a:r>
              <a:rPr lang="es-MX" sz="2000" b="1" dirty="0" smtClean="0"/>
              <a:t> of </a:t>
            </a:r>
            <a:r>
              <a:rPr lang="es-MX" sz="2000" b="1" dirty="0" err="1" smtClean="0"/>
              <a:t>all</a:t>
            </a:r>
            <a:r>
              <a:rPr lang="es-MX" sz="2000" b="1" dirty="0" smtClean="0"/>
              <a:t>, </a:t>
            </a:r>
            <a:r>
              <a:rPr lang="es-MX" sz="2000" b="1" dirty="0" err="1" smtClean="0"/>
              <a:t>you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need</a:t>
            </a:r>
            <a:r>
              <a:rPr lang="es-MX" sz="2000" b="1" dirty="0" smtClean="0"/>
              <a:t> to </a:t>
            </a:r>
            <a:r>
              <a:rPr lang="es-MX" sz="2000" b="1" dirty="0" err="1" smtClean="0"/>
              <a:t>know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what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pollution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is</a:t>
            </a:r>
            <a:r>
              <a:rPr lang="es-MX" sz="2000" b="1" dirty="0" smtClean="0"/>
              <a:t>.</a:t>
            </a:r>
          </a:p>
          <a:p>
            <a:r>
              <a:rPr lang="es-MX" sz="2000" b="1" dirty="0" err="1" smtClean="0"/>
              <a:t>It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is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when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substances</a:t>
            </a:r>
            <a:r>
              <a:rPr lang="es-MX" sz="2000" b="1" dirty="0" smtClean="0"/>
              <a:t> are </a:t>
            </a:r>
            <a:r>
              <a:rPr lang="es-MX" sz="2000" b="1" dirty="0" err="1" smtClean="0"/>
              <a:t>put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into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the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environment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that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destroy</a:t>
            </a:r>
            <a:r>
              <a:rPr lang="es-MX" sz="2000" b="1" dirty="0" smtClean="0"/>
              <a:t> living </a:t>
            </a:r>
            <a:r>
              <a:rPr lang="es-MX" sz="2000" b="1" dirty="0" err="1" smtClean="0"/>
              <a:t>organisms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624896862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PLANTILLA-BACHILLERATO acept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</Template>
  <TotalTime>165</TotalTime>
  <Words>421</Words>
  <Application>Microsoft Office PowerPoint</Application>
  <PresentationFormat>Presentación en pantalla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PLANTILLA-BACHILLERATO aceptada</vt:lpstr>
      <vt:lpstr>Presentación de PowerPoint</vt:lpstr>
      <vt:lpstr>UNIT 1.  WHAT’S HAPPENING?</vt:lpstr>
      <vt:lpstr>ABSTRACT:</vt:lpstr>
      <vt:lpstr>OBJECTIVE:</vt:lpstr>
      <vt:lpstr>COMPETENCES</vt:lpstr>
      <vt:lpstr>Presentación de PowerPoint</vt:lpstr>
      <vt:lpstr>Presentación de PowerPoint</vt:lpstr>
      <vt:lpstr>Remember!!! I am the unique planet to live in!!!!!</vt:lpstr>
      <vt:lpstr>We need to attack the main pollution problems…</vt:lpstr>
      <vt:lpstr>And how is it divided?</vt:lpstr>
      <vt:lpstr>Water pollution</vt:lpstr>
      <vt:lpstr>Soil pollution</vt:lpstr>
      <vt:lpstr>Air pollution</vt:lpstr>
      <vt:lpstr>Visual pollution</vt:lpstr>
      <vt:lpstr>Noise pollution</vt:lpstr>
      <vt:lpstr>And you, what are you doing?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1. WHAT’S HAPPENING?</dc:title>
  <dc:creator>Zamora</dc:creator>
  <cp:lastModifiedBy>DELL</cp:lastModifiedBy>
  <cp:revision>20</cp:revision>
  <dcterms:created xsi:type="dcterms:W3CDTF">2016-02-01T01:45:00Z</dcterms:created>
  <dcterms:modified xsi:type="dcterms:W3CDTF">2017-03-15T18:21:56Z</dcterms:modified>
</cp:coreProperties>
</file>