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24"/>
  </p:notesMasterIdLst>
  <p:handoutMasterIdLst>
    <p:handoutMasterId r:id="rId25"/>
  </p:handoutMasterIdLst>
  <p:sldIdLst>
    <p:sldId id="279" r:id="rId2"/>
    <p:sldId id="280" r:id="rId3"/>
    <p:sldId id="281" r:id="rId4"/>
    <p:sldId id="257" r:id="rId5"/>
    <p:sldId id="258" r:id="rId6"/>
    <p:sldId id="259" r:id="rId7"/>
    <p:sldId id="260" r:id="rId8"/>
    <p:sldId id="262" r:id="rId9"/>
    <p:sldId id="261" r:id="rId10"/>
    <p:sldId id="264" r:id="rId11"/>
    <p:sldId id="272" r:id="rId12"/>
    <p:sldId id="265" r:id="rId13"/>
    <p:sldId id="263" r:id="rId14"/>
    <p:sldId id="273" r:id="rId15"/>
    <p:sldId id="274" r:id="rId16"/>
    <p:sldId id="266" r:id="rId17"/>
    <p:sldId id="268" r:id="rId18"/>
    <p:sldId id="276" r:id="rId19"/>
    <p:sldId id="269" r:id="rId20"/>
    <p:sldId id="270" r:id="rId21"/>
    <p:sldId id="271" r:id="rId22"/>
    <p:sldId id="275"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8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83F18-BB6B-4267-BD16-18D93224EBFC}" type="doc">
      <dgm:prSet loTypeId="urn:microsoft.com/office/officeart/2005/8/layout/hierarchy1" loCatId="hierarchy" qsTypeId="urn:microsoft.com/office/officeart/2005/8/quickstyle/3d1" qsCatId="3D" csTypeId="urn:microsoft.com/office/officeart/2005/8/colors/accent0_3" csCatId="mainScheme" phldr="1"/>
      <dgm:spPr/>
      <dgm:t>
        <a:bodyPr/>
        <a:lstStyle/>
        <a:p>
          <a:endParaRPr lang="es-MX"/>
        </a:p>
      </dgm:t>
    </dgm:pt>
    <dgm:pt modelId="{BC5AAFA2-AFA8-45BD-8DC0-D26918DADA98}">
      <dgm:prSet phldrT="[Texto]"/>
      <dgm:spPr/>
      <dgm:t>
        <a:bodyPr/>
        <a:lstStyle/>
        <a:p>
          <a:r>
            <a:rPr lang="es-MX" dirty="0" smtClean="0"/>
            <a:t>HUESOS </a:t>
          </a:r>
        </a:p>
        <a:p>
          <a:r>
            <a:rPr lang="es-MX" dirty="0" smtClean="0"/>
            <a:t> clasificación </a:t>
          </a:r>
          <a:endParaRPr lang="es-MX" dirty="0"/>
        </a:p>
      </dgm:t>
    </dgm:pt>
    <dgm:pt modelId="{F443F5E4-5584-4345-BE6D-3A87FD1F65B6}" type="parTrans" cxnId="{BCE81019-1032-4E99-834E-CFB2C7F628EF}">
      <dgm:prSet/>
      <dgm:spPr/>
      <dgm:t>
        <a:bodyPr/>
        <a:lstStyle/>
        <a:p>
          <a:endParaRPr lang="es-MX"/>
        </a:p>
      </dgm:t>
    </dgm:pt>
    <dgm:pt modelId="{6F690DD6-9F50-44DB-BB59-B683FF3684E1}" type="sibTrans" cxnId="{BCE81019-1032-4E99-834E-CFB2C7F628EF}">
      <dgm:prSet/>
      <dgm:spPr/>
      <dgm:t>
        <a:bodyPr/>
        <a:lstStyle/>
        <a:p>
          <a:endParaRPr lang="es-MX"/>
        </a:p>
      </dgm:t>
    </dgm:pt>
    <dgm:pt modelId="{DB54E1B2-79B1-4666-BC41-7D1318657482}">
      <dgm:prSet phldrT="[Texto]"/>
      <dgm:spPr/>
      <dgm:t>
        <a:bodyPr/>
        <a:lstStyle/>
        <a:p>
          <a:r>
            <a:rPr lang="es-MX" dirty="0" smtClean="0"/>
            <a:t>TIPO </a:t>
          </a:r>
          <a:endParaRPr lang="es-MX" dirty="0"/>
        </a:p>
      </dgm:t>
    </dgm:pt>
    <dgm:pt modelId="{27B9937C-02D7-462C-BAC1-7A7B8EBA0EF0}" type="parTrans" cxnId="{EDA1F2CA-BF76-480F-BC80-CD27AC9B41E2}">
      <dgm:prSet/>
      <dgm:spPr/>
      <dgm:t>
        <a:bodyPr/>
        <a:lstStyle/>
        <a:p>
          <a:endParaRPr lang="es-MX"/>
        </a:p>
      </dgm:t>
    </dgm:pt>
    <dgm:pt modelId="{D98EE969-EF1C-4816-A252-D6ECB3051E56}" type="sibTrans" cxnId="{EDA1F2CA-BF76-480F-BC80-CD27AC9B41E2}">
      <dgm:prSet/>
      <dgm:spPr/>
      <dgm:t>
        <a:bodyPr/>
        <a:lstStyle/>
        <a:p>
          <a:endParaRPr lang="es-MX" dirty="0"/>
        </a:p>
      </dgm:t>
    </dgm:pt>
    <dgm:pt modelId="{2DFABF50-D61A-42EA-9EAC-2635EA9B3829}">
      <dgm:prSet phldrT="[Texto]"/>
      <dgm:spPr/>
      <dgm:t>
        <a:bodyPr/>
        <a:lstStyle/>
        <a:p>
          <a:r>
            <a:rPr lang="es-MX" dirty="0" smtClean="0"/>
            <a:t>COMPACTO Disposición concéntrica de sus elementos </a:t>
          </a:r>
          <a:endParaRPr lang="es-MX" dirty="0"/>
        </a:p>
      </dgm:t>
    </dgm:pt>
    <dgm:pt modelId="{34E0CEF5-1D6F-47B8-ADD5-EDADF2BC060B}" type="parTrans" cxnId="{5C473D58-70F9-4F69-87A1-5B518773EE03}">
      <dgm:prSet/>
      <dgm:spPr/>
      <dgm:t>
        <a:bodyPr/>
        <a:lstStyle/>
        <a:p>
          <a:endParaRPr lang="es-MX"/>
        </a:p>
      </dgm:t>
    </dgm:pt>
    <dgm:pt modelId="{CF55460D-9336-4E8B-8DD5-4828ACED9DA2}" type="sibTrans" cxnId="{5C473D58-70F9-4F69-87A1-5B518773EE03}">
      <dgm:prSet/>
      <dgm:spPr/>
      <dgm:t>
        <a:bodyPr/>
        <a:lstStyle/>
        <a:p>
          <a:endParaRPr lang="es-MX"/>
        </a:p>
      </dgm:t>
    </dgm:pt>
    <dgm:pt modelId="{2640CCE8-D90A-4EAD-AAB7-D17343075420}">
      <dgm:prSet phldrT="[Texto]"/>
      <dgm:spPr/>
      <dgm:t>
        <a:bodyPr/>
        <a:lstStyle/>
        <a:p>
          <a:r>
            <a:rPr lang="es-MX" dirty="0" smtClean="0"/>
            <a:t>ESPONJOSO </a:t>
          </a:r>
        </a:p>
        <a:p>
          <a:r>
            <a:rPr lang="es-MX" dirty="0" smtClean="0"/>
            <a:t>Forman trabéculas  </a:t>
          </a:r>
          <a:endParaRPr lang="es-MX" dirty="0"/>
        </a:p>
      </dgm:t>
    </dgm:pt>
    <dgm:pt modelId="{7D03D17C-169A-4C35-AE56-DFEA07EE6C10}" type="parTrans" cxnId="{5F5A7B2E-AA96-4922-9E29-2FBFFE6BE372}">
      <dgm:prSet/>
      <dgm:spPr/>
      <dgm:t>
        <a:bodyPr/>
        <a:lstStyle/>
        <a:p>
          <a:endParaRPr lang="es-MX"/>
        </a:p>
      </dgm:t>
    </dgm:pt>
    <dgm:pt modelId="{57A09DF1-6E30-4AEC-973C-4521F5AAC2BB}" type="sibTrans" cxnId="{5F5A7B2E-AA96-4922-9E29-2FBFFE6BE372}">
      <dgm:prSet/>
      <dgm:spPr/>
      <dgm:t>
        <a:bodyPr/>
        <a:lstStyle/>
        <a:p>
          <a:endParaRPr lang="es-MX"/>
        </a:p>
      </dgm:t>
    </dgm:pt>
    <dgm:pt modelId="{2A0C707A-E34D-4550-970D-9FF9DC4A9197}">
      <dgm:prSet phldrT="[Texto]"/>
      <dgm:spPr/>
      <dgm:t>
        <a:bodyPr/>
        <a:lstStyle/>
        <a:p>
          <a:r>
            <a:rPr lang="es-MX" dirty="0" smtClean="0"/>
            <a:t>FORMA </a:t>
          </a:r>
          <a:endParaRPr lang="es-MX" dirty="0"/>
        </a:p>
      </dgm:t>
    </dgm:pt>
    <dgm:pt modelId="{6F1A469C-D6AD-4520-8D5C-A7739E5722A4}" type="parTrans" cxnId="{12CE4E0A-F29C-4825-B0D8-1ED17C0173CD}">
      <dgm:prSet/>
      <dgm:spPr/>
      <dgm:t>
        <a:bodyPr/>
        <a:lstStyle/>
        <a:p>
          <a:endParaRPr lang="es-MX"/>
        </a:p>
      </dgm:t>
    </dgm:pt>
    <dgm:pt modelId="{8DF69380-73BF-4433-BC51-D87C11153F75}" type="sibTrans" cxnId="{12CE4E0A-F29C-4825-B0D8-1ED17C0173CD}">
      <dgm:prSet/>
      <dgm:spPr/>
      <dgm:t>
        <a:bodyPr/>
        <a:lstStyle/>
        <a:p>
          <a:endParaRPr lang="es-MX"/>
        </a:p>
      </dgm:t>
    </dgm:pt>
    <dgm:pt modelId="{CD881303-DC0A-462C-B571-99A21B1333FE}">
      <dgm:prSet phldrT="[Texto]"/>
      <dgm:spPr/>
      <dgm:t>
        <a:bodyPr/>
        <a:lstStyle/>
        <a:p>
          <a:r>
            <a:rPr lang="es-MX" dirty="0" smtClean="0"/>
            <a:t>LARGOS </a:t>
          </a:r>
        </a:p>
        <a:p>
          <a:r>
            <a:rPr lang="es-MX" dirty="0" smtClean="0"/>
            <a:t>eje longitudinal </a:t>
          </a:r>
          <a:endParaRPr lang="es-MX" dirty="0"/>
        </a:p>
      </dgm:t>
    </dgm:pt>
    <dgm:pt modelId="{112EE9FF-93CA-4ABD-95D6-5E63926E5A3D}" type="parTrans" cxnId="{4F37EC38-03BA-460E-8850-29449B743DB0}">
      <dgm:prSet/>
      <dgm:spPr/>
      <dgm:t>
        <a:bodyPr/>
        <a:lstStyle/>
        <a:p>
          <a:endParaRPr lang="es-MX"/>
        </a:p>
      </dgm:t>
    </dgm:pt>
    <dgm:pt modelId="{009412A0-C9BE-47E4-8E2A-7C62C3B35198}" type="sibTrans" cxnId="{4F37EC38-03BA-460E-8850-29449B743DB0}">
      <dgm:prSet/>
      <dgm:spPr/>
      <dgm:t>
        <a:bodyPr/>
        <a:lstStyle/>
        <a:p>
          <a:endParaRPr lang="es-MX"/>
        </a:p>
      </dgm:t>
    </dgm:pt>
    <dgm:pt modelId="{94DF7F3B-77BD-4198-96CF-343A0EFA2A27}">
      <dgm:prSet phldrT="[Texto]"/>
      <dgm:spPr/>
      <dgm:t>
        <a:bodyPr/>
        <a:lstStyle/>
        <a:p>
          <a:r>
            <a:rPr lang="es-MX" dirty="0" smtClean="0"/>
            <a:t>PLANOS</a:t>
          </a:r>
        </a:p>
        <a:p>
          <a:r>
            <a:rPr lang="es-MX" dirty="0" smtClean="0"/>
            <a:t>eje longitudinal y transversal </a:t>
          </a:r>
          <a:endParaRPr lang="es-MX" dirty="0"/>
        </a:p>
      </dgm:t>
    </dgm:pt>
    <dgm:pt modelId="{F56DD71E-C287-4F39-AC74-FFEB62E5C5E7}" type="parTrans" cxnId="{82FD52C7-2AA3-4953-878D-53157DA8CD9D}">
      <dgm:prSet/>
      <dgm:spPr/>
      <dgm:t>
        <a:bodyPr/>
        <a:lstStyle/>
        <a:p>
          <a:endParaRPr lang="es-MX"/>
        </a:p>
      </dgm:t>
    </dgm:pt>
    <dgm:pt modelId="{F2E22728-4E4E-4786-910E-D9CEE81AB6C2}" type="sibTrans" cxnId="{82FD52C7-2AA3-4953-878D-53157DA8CD9D}">
      <dgm:prSet/>
      <dgm:spPr/>
      <dgm:t>
        <a:bodyPr/>
        <a:lstStyle/>
        <a:p>
          <a:endParaRPr lang="es-MX"/>
        </a:p>
      </dgm:t>
    </dgm:pt>
    <dgm:pt modelId="{DADE102B-2BC8-4FBE-AB88-41EA3B20C4BA}">
      <dgm:prSet phldrT="[Texto]"/>
      <dgm:spPr/>
      <dgm:t>
        <a:bodyPr/>
        <a:lstStyle/>
        <a:p>
          <a:r>
            <a:rPr lang="es-MX" dirty="0" smtClean="0"/>
            <a:t>CORTOS </a:t>
          </a:r>
        </a:p>
        <a:p>
          <a:r>
            <a:rPr lang="es-MX" dirty="0" smtClean="0"/>
            <a:t> miden lo mismo en ancho, largo y grosor </a:t>
          </a:r>
          <a:endParaRPr lang="es-MX" dirty="0"/>
        </a:p>
      </dgm:t>
    </dgm:pt>
    <dgm:pt modelId="{3E91D555-1D51-40B8-A617-B908367CA4B7}" type="parTrans" cxnId="{53CC57B4-2233-421B-805E-004F1D96DF10}">
      <dgm:prSet/>
      <dgm:spPr/>
      <dgm:t>
        <a:bodyPr/>
        <a:lstStyle/>
        <a:p>
          <a:endParaRPr lang="es-MX"/>
        </a:p>
      </dgm:t>
    </dgm:pt>
    <dgm:pt modelId="{086DF619-4300-4E82-89C6-6E1DB557BA29}" type="sibTrans" cxnId="{53CC57B4-2233-421B-805E-004F1D96DF10}">
      <dgm:prSet/>
      <dgm:spPr/>
      <dgm:t>
        <a:bodyPr/>
        <a:lstStyle/>
        <a:p>
          <a:endParaRPr lang="es-MX"/>
        </a:p>
      </dgm:t>
    </dgm:pt>
    <dgm:pt modelId="{6117DA16-0966-4BC9-BC76-FC2570FABB69}">
      <dgm:prSet phldrT="[Texto]"/>
      <dgm:spPr/>
      <dgm:t>
        <a:bodyPr/>
        <a:lstStyle/>
        <a:p>
          <a:r>
            <a:rPr lang="es-MX" dirty="0" smtClean="0"/>
            <a:t>Fémur, tibia, peroné, el radio, falanges</a:t>
          </a:r>
          <a:endParaRPr lang="es-MX" dirty="0"/>
        </a:p>
      </dgm:t>
    </dgm:pt>
    <dgm:pt modelId="{13BE9463-132D-42CF-BC69-126B109B5C20}" type="parTrans" cxnId="{1B6F257F-8CCC-4094-9C2F-54D331FABCC1}">
      <dgm:prSet/>
      <dgm:spPr/>
      <dgm:t>
        <a:bodyPr/>
        <a:lstStyle/>
        <a:p>
          <a:endParaRPr lang="es-MX"/>
        </a:p>
      </dgm:t>
    </dgm:pt>
    <dgm:pt modelId="{82785955-3A94-48B7-B7F5-FD454D9E0B1F}" type="sibTrans" cxnId="{1B6F257F-8CCC-4094-9C2F-54D331FABCC1}">
      <dgm:prSet/>
      <dgm:spPr/>
      <dgm:t>
        <a:bodyPr/>
        <a:lstStyle/>
        <a:p>
          <a:endParaRPr lang="es-MX"/>
        </a:p>
      </dgm:t>
    </dgm:pt>
    <dgm:pt modelId="{88579DC4-F9D2-46EC-8FE1-955BDBDC4888}">
      <dgm:prSet phldrT="[Texto]"/>
      <dgm:spPr/>
      <dgm:t>
        <a:bodyPr/>
        <a:lstStyle/>
        <a:p>
          <a:r>
            <a:rPr lang="es-MX" dirty="0" smtClean="0"/>
            <a:t>Cráneo </a:t>
          </a:r>
          <a:endParaRPr lang="es-MX" dirty="0"/>
        </a:p>
      </dgm:t>
    </dgm:pt>
    <dgm:pt modelId="{D9A1B0F8-D7BA-4463-8847-F6CBB5D4BA82}" type="parTrans" cxnId="{C61CACD4-7B09-4B07-95B9-5C585BA7C48F}">
      <dgm:prSet/>
      <dgm:spPr/>
      <dgm:t>
        <a:bodyPr/>
        <a:lstStyle/>
        <a:p>
          <a:endParaRPr lang="es-MX"/>
        </a:p>
      </dgm:t>
    </dgm:pt>
    <dgm:pt modelId="{620D2005-85E7-4746-A1E1-E7F6EF700F64}" type="sibTrans" cxnId="{C61CACD4-7B09-4B07-95B9-5C585BA7C48F}">
      <dgm:prSet/>
      <dgm:spPr/>
      <dgm:t>
        <a:bodyPr/>
        <a:lstStyle/>
        <a:p>
          <a:endParaRPr lang="es-MX"/>
        </a:p>
      </dgm:t>
    </dgm:pt>
    <dgm:pt modelId="{E306FBBA-F81F-42B4-995A-A19AF11C7867}">
      <dgm:prSet phldrT="[Texto]"/>
      <dgm:spPr/>
      <dgm:t>
        <a:bodyPr/>
        <a:lstStyle/>
        <a:p>
          <a:r>
            <a:rPr lang="es-MX" dirty="0" smtClean="0"/>
            <a:t>Carpo y tarso</a:t>
          </a:r>
          <a:endParaRPr lang="es-MX" dirty="0"/>
        </a:p>
      </dgm:t>
    </dgm:pt>
    <dgm:pt modelId="{784EFE06-3C0D-45F3-8DBF-35D03E0B7EE4}" type="parTrans" cxnId="{4999B281-D1B3-44C5-8189-AECB4A1CB3B6}">
      <dgm:prSet/>
      <dgm:spPr/>
      <dgm:t>
        <a:bodyPr/>
        <a:lstStyle/>
        <a:p>
          <a:endParaRPr lang="es-MX"/>
        </a:p>
      </dgm:t>
    </dgm:pt>
    <dgm:pt modelId="{C6854E7C-57D5-4F2C-B194-477E3646B6D2}" type="sibTrans" cxnId="{4999B281-D1B3-44C5-8189-AECB4A1CB3B6}">
      <dgm:prSet/>
      <dgm:spPr/>
      <dgm:t>
        <a:bodyPr/>
        <a:lstStyle/>
        <a:p>
          <a:endParaRPr lang="es-MX"/>
        </a:p>
      </dgm:t>
    </dgm:pt>
    <dgm:pt modelId="{AF4A87D5-CAF1-47B9-969E-DCE16C07A903}">
      <dgm:prSet phldrT="[Texto]"/>
      <dgm:spPr/>
      <dgm:t>
        <a:bodyPr/>
        <a:lstStyle/>
        <a:p>
          <a:r>
            <a:rPr lang="es-MX" dirty="0" smtClean="0"/>
            <a:t>IRREGULARES</a:t>
          </a:r>
          <a:endParaRPr lang="es-MX" dirty="0"/>
        </a:p>
      </dgm:t>
    </dgm:pt>
    <dgm:pt modelId="{70E7B6AB-DEC4-44CB-A9AD-33900CBB270B}" type="parTrans" cxnId="{CF8B80A7-5427-473A-98FD-0AFDF6C1C23A}">
      <dgm:prSet/>
      <dgm:spPr/>
      <dgm:t>
        <a:bodyPr/>
        <a:lstStyle/>
        <a:p>
          <a:endParaRPr lang="es-MX"/>
        </a:p>
      </dgm:t>
    </dgm:pt>
    <dgm:pt modelId="{3EC91106-9771-4A2F-999D-9C04FD5BDE18}" type="sibTrans" cxnId="{CF8B80A7-5427-473A-98FD-0AFDF6C1C23A}">
      <dgm:prSet/>
      <dgm:spPr/>
      <dgm:t>
        <a:bodyPr/>
        <a:lstStyle/>
        <a:p>
          <a:endParaRPr lang="es-MX"/>
        </a:p>
      </dgm:t>
    </dgm:pt>
    <dgm:pt modelId="{412E0160-23EE-4C02-8F57-BD88133A6A05}">
      <dgm:prSet phldrT="[Texto]"/>
      <dgm:spPr/>
      <dgm:t>
        <a:bodyPr/>
        <a:lstStyle/>
        <a:p>
          <a:r>
            <a:rPr lang="es-MX" dirty="0" smtClean="0"/>
            <a:t>Columna, oído </a:t>
          </a:r>
          <a:endParaRPr lang="es-MX" dirty="0"/>
        </a:p>
      </dgm:t>
    </dgm:pt>
    <dgm:pt modelId="{CAAB82D7-E318-4675-A627-494C0991431A}" type="parTrans" cxnId="{F9B09895-019D-4AFD-806C-8C09292A9426}">
      <dgm:prSet/>
      <dgm:spPr/>
      <dgm:t>
        <a:bodyPr/>
        <a:lstStyle/>
        <a:p>
          <a:endParaRPr lang="es-MX"/>
        </a:p>
      </dgm:t>
    </dgm:pt>
    <dgm:pt modelId="{AA4E7B58-308D-4E31-9DB5-B9F8A286E8BC}" type="sibTrans" cxnId="{F9B09895-019D-4AFD-806C-8C09292A9426}">
      <dgm:prSet/>
      <dgm:spPr/>
      <dgm:t>
        <a:bodyPr/>
        <a:lstStyle/>
        <a:p>
          <a:endParaRPr lang="es-MX"/>
        </a:p>
      </dgm:t>
    </dgm:pt>
    <dgm:pt modelId="{DF3FE01E-F78C-4C95-9041-05D3799D3E74}" type="pres">
      <dgm:prSet presAssocID="{4E783F18-BB6B-4267-BD16-18D93224EBFC}" presName="hierChild1" presStyleCnt="0">
        <dgm:presLayoutVars>
          <dgm:chPref val="1"/>
          <dgm:dir/>
          <dgm:animOne val="branch"/>
          <dgm:animLvl val="lvl"/>
          <dgm:resizeHandles/>
        </dgm:presLayoutVars>
      </dgm:prSet>
      <dgm:spPr/>
      <dgm:t>
        <a:bodyPr/>
        <a:lstStyle/>
        <a:p>
          <a:endParaRPr lang="es-MX"/>
        </a:p>
      </dgm:t>
    </dgm:pt>
    <dgm:pt modelId="{52E9B99F-00CB-47A7-9F75-F31382516970}" type="pres">
      <dgm:prSet presAssocID="{BC5AAFA2-AFA8-45BD-8DC0-D26918DADA98}" presName="hierRoot1" presStyleCnt="0"/>
      <dgm:spPr/>
    </dgm:pt>
    <dgm:pt modelId="{DF220BDE-1CF3-4D1E-84F6-AA7592035453}" type="pres">
      <dgm:prSet presAssocID="{BC5AAFA2-AFA8-45BD-8DC0-D26918DADA98}" presName="composite" presStyleCnt="0"/>
      <dgm:spPr/>
    </dgm:pt>
    <dgm:pt modelId="{DD04EFD5-5BCF-461E-8F53-4B9B4F572324}" type="pres">
      <dgm:prSet presAssocID="{BC5AAFA2-AFA8-45BD-8DC0-D26918DADA98}" presName="background" presStyleLbl="node0" presStyleIdx="0" presStyleCnt="1"/>
      <dgm:spPr/>
    </dgm:pt>
    <dgm:pt modelId="{0D880588-1748-4FF9-8AC5-022D508530D4}" type="pres">
      <dgm:prSet presAssocID="{BC5AAFA2-AFA8-45BD-8DC0-D26918DADA98}" presName="text" presStyleLbl="fgAcc0" presStyleIdx="0" presStyleCnt="1">
        <dgm:presLayoutVars>
          <dgm:chPref val="3"/>
        </dgm:presLayoutVars>
      </dgm:prSet>
      <dgm:spPr/>
      <dgm:t>
        <a:bodyPr/>
        <a:lstStyle/>
        <a:p>
          <a:endParaRPr lang="es-MX"/>
        </a:p>
      </dgm:t>
    </dgm:pt>
    <dgm:pt modelId="{7DEA5C84-0A36-4E27-AD71-6EB8F6CFC0BB}" type="pres">
      <dgm:prSet presAssocID="{BC5AAFA2-AFA8-45BD-8DC0-D26918DADA98}" presName="hierChild2" presStyleCnt="0"/>
      <dgm:spPr/>
    </dgm:pt>
    <dgm:pt modelId="{30A3CD22-CE1B-49AF-A5A9-E91F57B734A4}" type="pres">
      <dgm:prSet presAssocID="{27B9937C-02D7-462C-BAC1-7A7B8EBA0EF0}" presName="Name10" presStyleLbl="parChTrans1D2" presStyleIdx="0" presStyleCnt="2"/>
      <dgm:spPr/>
      <dgm:t>
        <a:bodyPr/>
        <a:lstStyle/>
        <a:p>
          <a:endParaRPr lang="es-MX"/>
        </a:p>
      </dgm:t>
    </dgm:pt>
    <dgm:pt modelId="{A4128E7E-54CB-4097-9D35-63B8D185ED2E}" type="pres">
      <dgm:prSet presAssocID="{DB54E1B2-79B1-4666-BC41-7D1318657482}" presName="hierRoot2" presStyleCnt="0"/>
      <dgm:spPr/>
    </dgm:pt>
    <dgm:pt modelId="{6C5C7815-C909-4A95-8208-9B23F6262301}" type="pres">
      <dgm:prSet presAssocID="{DB54E1B2-79B1-4666-BC41-7D1318657482}" presName="composite2" presStyleCnt="0"/>
      <dgm:spPr/>
    </dgm:pt>
    <dgm:pt modelId="{7A7C1203-2F10-4565-A041-E3C8BD7B29FF}" type="pres">
      <dgm:prSet presAssocID="{DB54E1B2-79B1-4666-BC41-7D1318657482}" presName="background2" presStyleLbl="node2" presStyleIdx="0" presStyleCnt="2"/>
      <dgm:spPr/>
    </dgm:pt>
    <dgm:pt modelId="{29000BE8-854A-48E2-AC70-54B4CE8EB4F0}" type="pres">
      <dgm:prSet presAssocID="{DB54E1B2-79B1-4666-BC41-7D1318657482}" presName="text2" presStyleLbl="fgAcc2" presStyleIdx="0" presStyleCnt="2">
        <dgm:presLayoutVars>
          <dgm:chPref val="3"/>
        </dgm:presLayoutVars>
      </dgm:prSet>
      <dgm:spPr/>
      <dgm:t>
        <a:bodyPr/>
        <a:lstStyle/>
        <a:p>
          <a:endParaRPr lang="es-MX"/>
        </a:p>
      </dgm:t>
    </dgm:pt>
    <dgm:pt modelId="{194FB497-142B-46A6-84C8-E1C8F2A24840}" type="pres">
      <dgm:prSet presAssocID="{DB54E1B2-79B1-4666-BC41-7D1318657482}" presName="hierChild3" presStyleCnt="0"/>
      <dgm:spPr/>
    </dgm:pt>
    <dgm:pt modelId="{9CDEECB7-731B-475F-AE58-488CB4CE122D}" type="pres">
      <dgm:prSet presAssocID="{34E0CEF5-1D6F-47B8-ADD5-EDADF2BC060B}" presName="Name17" presStyleLbl="parChTrans1D3" presStyleIdx="0" presStyleCnt="6"/>
      <dgm:spPr/>
      <dgm:t>
        <a:bodyPr/>
        <a:lstStyle/>
        <a:p>
          <a:endParaRPr lang="es-MX"/>
        </a:p>
      </dgm:t>
    </dgm:pt>
    <dgm:pt modelId="{88B54969-B257-40BE-9D89-4A693D474DF5}" type="pres">
      <dgm:prSet presAssocID="{2DFABF50-D61A-42EA-9EAC-2635EA9B3829}" presName="hierRoot3" presStyleCnt="0"/>
      <dgm:spPr/>
    </dgm:pt>
    <dgm:pt modelId="{306D74AF-03CB-4668-850B-119490AEAE15}" type="pres">
      <dgm:prSet presAssocID="{2DFABF50-D61A-42EA-9EAC-2635EA9B3829}" presName="composite3" presStyleCnt="0"/>
      <dgm:spPr/>
    </dgm:pt>
    <dgm:pt modelId="{14121705-882F-4479-A751-77E27D5BBE9F}" type="pres">
      <dgm:prSet presAssocID="{2DFABF50-D61A-42EA-9EAC-2635EA9B3829}" presName="background3" presStyleLbl="node3" presStyleIdx="0" presStyleCnt="6"/>
      <dgm:spPr/>
    </dgm:pt>
    <dgm:pt modelId="{54AE8605-3751-421F-B3C6-61E8BA0113B5}" type="pres">
      <dgm:prSet presAssocID="{2DFABF50-D61A-42EA-9EAC-2635EA9B3829}" presName="text3" presStyleLbl="fgAcc3" presStyleIdx="0" presStyleCnt="6">
        <dgm:presLayoutVars>
          <dgm:chPref val="3"/>
        </dgm:presLayoutVars>
      </dgm:prSet>
      <dgm:spPr/>
      <dgm:t>
        <a:bodyPr/>
        <a:lstStyle/>
        <a:p>
          <a:endParaRPr lang="es-MX"/>
        </a:p>
      </dgm:t>
    </dgm:pt>
    <dgm:pt modelId="{6D57AB88-CB06-4977-99A0-B546B14918EC}" type="pres">
      <dgm:prSet presAssocID="{2DFABF50-D61A-42EA-9EAC-2635EA9B3829}" presName="hierChild4" presStyleCnt="0"/>
      <dgm:spPr/>
    </dgm:pt>
    <dgm:pt modelId="{CFEAA41A-93D7-47BD-A588-6CC31B4A7D39}" type="pres">
      <dgm:prSet presAssocID="{7D03D17C-169A-4C35-AE56-DFEA07EE6C10}" presName="Name17" presStyleLbl="parChTrans1D3" presStyleIdx="1" presStyleCnt="6"/>
      <dgm:spPr/>
      <dgm:t>
        <a:bodyPr/>
        <a:lstStyle/>
        <a:p>
          <a:endParaRPr lang="es-MX"/>
        </a:p>
      </dgm:t>
    </dgm:pt>
    <dgm:pt modelId="{008950E5-D1F8-45F3-9BD8-98F39E4F23E3}" type="pres">
      <dgm:prSet presAssocID="{2640CCE8-D90A-4EAD-AAB7-D17343075420}" presName="hierRoot3" presStyleCnt="0"/>
      <dgm:spPr/>
    </dgm:pt>
    <dgm:pt modelId="{675A7B3D-6E51-4A68-8139-681889E45479}" type="pres">
      <dgm:prSet presAssocID="{2640CCE8-D90A-4EAD-AAB7-D17343075420}" presName="composite3" presStyleCnt="0"/>
      <dgm:spPr/>
    </dgm:pt>
    <dgm:pt modelId="{5D251F59-219D-433E-914A-82611C9EBD78}" type="pres">
      <dgm:prSet presAssocID="{2640CCE8-D90A-4EAD-AAB7-D17343075420}" presName="background3" presStyleLbl="node3" presStyleIdx="1" presStyleCnt="6"/>
      <dgm:spPr/>
    </dgm:pt>
    <dgm:pt modelId="{D4755573-44DA-43B9-ACD0-54BB832F031E}" type="pres">
      <dgm:prSet presAssocID="{2640CCE8-D90A-4EAD-AAB7-D17343075420}" presName="text3" presStyleLbl="fgAcc3" presStyleIdx="1" presStyleCnt="6">
        <dgm:presLayoutVars>
          <dgm:chPref val="3"/>
        </dgm:presLayoutVars>
      </dgm:prSet>
      <dgm:spPr/>
      <dgm:t>
        <a:bodyPr/>
        <a:lstStyle/>
        <a:p>
          <a:endParaRPr lang="es-MX"/>
        </a:p>
      </dgm:t>
    </dgm:pt>
    <dgm:pt modelId="{213633AB-3684-4741-94D5-0FC609644E44}" type="pres">
      <dgm:prSet presAssocID="{2640CCE8-D90A-4EAD-AAB7-D17343075420}" presName="hierChild4" presStyleCnt="0"/>
      <dgm:spPr/>
    </dgm:pt>
    <dgm:pt modelId="{2C35E4CF-6B6D-4C5F-AF48-9CC0D541F032}" type="pres">
      <dgm:prSet presAssocID="{6F1A469C-D6AD-4520-8D5C-A7739E5722A4}" presName="Name10" presStyleLbl="parChTrans1D2" presStyleIdx="1" presStyleCnt="2"/>
      <dgm:spPr/>
      <dgm:t>
        <a:bodyPr/>
        <a:lstStyle/>
        <a:p>
          <a:endParaRPr lang="es-MX"/>
        </a:p>
      </dgm:t>
    </dgm:pt>
    <dgm:pt modelId="{AA8DFB18-E9D5-45E7-9D16-8171211D5669}" type="pres">
      <dgm:prSet presAssocID="{2A0C707A-E34D-4550-970D-9FF9DC4A9197}" presName="hierRoot2" presStyleCnt="0"/>
      <dgm:spPr/>
    </dgm:pt>
    <dgm:pt modelId="{AACFB56A-0B90-4522-B73A-B4FAA3110FF0}" type="pres">
      <dgm:prSet presAssocID="{2A0C707A-E34D-4550-970D-9FF9DC4A9197}" presName="composite2" presStyleCnt="0"/>
      <dgm:spPr/>
    </dgm:pt>
    <dgm:pt modelId="{40B53AE0-F799-44BB-A6B2-FECD266CC365}" type="pres">
      <dgm:prSet presAssocID="{2A0C707A-E34D-4550-970D-9FF9DC4A9197}" presName="background2" presStyleLbl="node2" presStyleIdx="1" presStyleCnt="2"/>
      <dgm:spPr/>
    </dgm:pt>
    <dgm:pt modelId="{D2BA1B53-AD14-490C-80C8-9638462B5B45}" type="pres">
      <dgm:prSet presAssocID="{2A0C707A-E34D-4550-970D-9FF9DC4A9197}" presName="text2" presStyleLbl="fgAcc2" presStyleIdx="1" presStyleCnt="2">
        <dgm:presLayoutVars>
          <dgm:chPref val="3"/>
        </dgm:presLayoutVars>
      </dgm:prSet>
      <dgm:spPr/>
      <dgm:t>
        <a:bodyPr/>
        <a:lstStyle/>
        <a:p>
          <a:endParaRPr lang="es-MX"/>
        </a:p>
      </dgm:t>
    </dgm:pt>
    <dgm:pt modelId="{139062E0-82C8-41C8-AE31-D0A1EECE85E5}" type="pres">
      <dgm:prSet presAssocID="{2A0C707A-E34D-4550-970D-9FF9DC4A9197}" presName="hierChild3" presStyleCnt="0"/>
      <dgm:spPr/>
    </dgm:pt>
    <dgm:pt modelId="{99929A6A-56D0-46FB-8DDF-D635993F9947}" type="pres">
      <dgm:prSet presAssocID="{70E7B6AB-DEC4-44CB-A9AD-33900CBB270B}" presName="Name17" presStyleLbl="parChTrans1D3" presStyleIdx="2" presStyleCnt="6"/>
      <dgm:spPr/>
      <dgm:t>
        <a:bodyPr/>
        <a:lstStyle/>
        <a:p>
          <a:endParaRPr lang="es-MX"/>
        </a:p>
      </dgm:t>
    </dgm:pt>
    <dgm:pt modelId="{7EF76002-357A-4407-9DB8-EE452B1AAA03}" type="pres">
      <dgm:prSet presAssocID="{AF4A87D5-CAF1-47B9-969E-DCE16C07A903}" presName="hierRoot3" presStyleCnt="0"/>
      <dgm:spPr/>
    </dgm:pt>
    <dgm:pt modelId="{7B7E3562-69B4-4CF3-955E-B205587C3CF4}" type="pres">
      <dgm:prSet presAssocID="{AF4A87D5-CAF1-47B9-969E-DCE16C07A903}" presName="composite3" presStyleCnt="0"/>
      <dgm:spPr/>
    </dgm:pt>
    <dgm:pt modelId="{CF6F484A-8451-4A14-9006-C09F99FD04BD}" type="pres">
      <dgm:prSet presAssocID="{AF4A87D5-CAF1-47B9-969E-DCE16C07A903}" presName="background3" presStyleLbl="node3" presStyleIdx="2" presStyleCnt="6"/>
      <dgm:spPr/>
    </dgm:pt>
    <dgm:pt modelId="{380578E8-425D-45A9-9FA8-3C8A6585C2F4}" type="pres">
      <dgm:prSet presAssocID="{AF4A87D5-CAF1-47B9-969E-DCE16C07A903}" presName="text3" presStyleLbl="fgAcc3" presStyleIdx="2" presStyleCnt="6">
        <dgm:presLayoutVars>
          <dgm:chPref val="3"/>
        </dgm:presLayoutVars>
      </dgm:prSet>
      <dgm:spPr/>
      <dgm:t>
        <a:bodyPr/>
        <a:lstStyle/>
        <a:p>
          <a:endParaRPr lang="es-MX"/>
        </a:p>
      </dgm:t>
    </dgm:pt>
    <dgm:pt modelId="{6F4DF555-0035-4B23-B7BC-BC3C1B12144B}" type="pres">
      <dgm:prSet presAssocID="{AF4A87D5-CAF1-47B9-969E-DCE16C07A903}" presName="hierChild4" presStyleCnt="0"/>
      <dgm:spPr/>
    </dgm:pt>
    <dgm:pt modelId="{DA3CB385-61AC-4F37-B36E-248F78D1C6AD}" type="pres">
      <dgm:prSet presAssocID="{CAAB82D7-E318-4675-A627-494C0991431A}" presName="Name23" presStyleLbl="parChTrans1D4" presStyleIdx="0" presStyleCnt="4"/>
      <dgm:spPr/>
      <dgm:t>
        <a:bodyPr/>
        <a:lstStyle/>
        <a:p>
          <a:endParaRPr lang="es-MX"/>
        </a:p>
      </dgm:t>
    </dgm:pt>
    <dgm:pt modelId="{C59DC005-41E1-4DC1-93B3-704E98C7BF98}" type="pres">
      <dgm:prSet presAssocID="{412E0160-23EE-4C02-8F57-BD88133A6A05}" presName="hierRoot4" presStyleCnt="0"/>
      <dgm:spPr/>
    </dgm:pt>
    <dgm:pt modelId="{4C6F19DE-EE82-4DEB-B68B-3931C1C9924A}" type="pres">
      <dgm:prSet presAssocID="{412E0160-23EE-4C02-8F57-BD88133A6A05}" presName="composite4" presStyleCnt="0"/>
      <dgm:spPr/>
    </dgm:pt>
    <dgm:pt modelId="{AD47D494-B17E-4E3B-B1AB-7D417F5AC43B}" type="pres">
      <dgm:prSet presAssocID="{412E0160-23EE-4C02-8F57-BD88133A6A05}" presName="background4" presStyleLbl="node4" presStyleIdx="0" presStyleCnt="4"/>
      <dgm:spPr/>
    </dgm:pt>
    <dgm:pt modelId="{DA9D9307-F872-4103-B76B-836C2473A1AE}" type="pres">
      <dgm:prSet presAssocID="{412E0160-23EE-4C02-8F57-BD88133A6A05}" presName="text4" presStyleLbl="fgAcc4" presStyleIdx="0" presStyleCnt="4">
        <dgm:presLayoutVars>
          <dgm:chPref val="3"/>
        </dgm:presLayoutVars>
      </dgm:prSet>
      <dgm:spPr/>
      <dgm:t>
        <a:bodyPr/>
        <a:lstStyle/>
        <a:p>
          <a:endParaRPr lang="es-MX"/>
        </a:p>
      </dgm:t>
    </dgm:pt>
    <dgm:pt modelId="{388875D2-6B7E-4D21-A3DD-BC0A5C801162}" type="pres">
      <dgm:prSet presAssocID="{412E0160-23EE-4C02-8F57-BD88133A6A05}" presName="hierChild5" presStyleCnt="0"/>
      <dgm:spPr/>
    </dgm:pt>
    <dgm:pt modelId="{5653BF29-5180-45E3-910C-C4E6E2E4B610}" type="pres">
      <dgm:prSet presAssocID="{112EE9FF-93CA-4ABD-95D6-5E63926E5A3D}" presName="Name17" presStyleLbl="parChTrans1D3" presStyleIdx="3" presStyleCnt="6"/>
      <dgm:spPr/>
      <dgm:t>
        <a:bodyPr/>
        <a:lstStyle/>
        <a:p>
          <a:endParaRPr lang="es-MX"/>
        </a:p>
      </dgm:t>
    </dgm:pt>
    <dgm:pt modelId="{FACED2E2-3F2C-4B99-980C-CFC0F70FFDA5}" type="pres">
      <dgm:prSet presAssocID="{CD881303-DC0A-462C-B571-99A21B1333FE}" presName="hierRoot3" presStyleCnt="0"/>
      <dgm:spPr/>
    </dgm:pt>
    <dgm:pt modelId="{7FBC8C09-4728-4DAB-976B-2BADAC5DA98E}" type="pres">
      <dgm:prSet presAssocID="{CD881303-DC0A-462C-B571-99A21B1333FE}" presName="composite3" presStyleCnt="0"/>
      <dgm:spPr/>
    </dgm:pt>
    <dgm:pt modelId="{D4EC264B-2E4C-48F8-A613-677FD8C99CE1}" type="pres">
      <dgm:prSet presAssocID="{CD881303-DC0A-462C-B571-99A21B1333FE}" presName="background3" presStyleLbl="node3" presStyleIdx="3" presStyleCnt="6"/>
      <dgm:spPr/>
    </dgm:pt>
    <dgm:pt modelId="{0A13616A-9843-4014-8D2F-F5FC10CF7425}" type="pres">
      <dgm:prSet presAssocID="{CD881303-DC0A-462C-B571-99A21B1333FE}" presName="text3" presStyleLbl="fgAcc3" presStyleIdx="3" presStyleCnt="6" custScaleX="94845">
        <dgm:presLayoutVars>
          <dgm:chPref val="3"/>
        </dgm:presLayoutVars>
      </dgm:prSet>
      <dgm:spPr/>
      <dgm:t>
        <a:bodyPr/>
        <a:lstStyle/>
        <a:p>
          <a:endParaRPr lang="es-MX"/>
        </a:p>
      </dgm:t>
    </dgm:pt>
    <dgm:pt modelId="{2E20F920-377F-4F3D-B6FB-059BE1B96B54}" type="pres">
      <dgm:prSet presAssocID="{CD881303-DC0A-462C-B571-99A21B1333FE}" presName="hierChild4" presStyleCnt="0"/>
      <dgm:spPr/>
    </dgm:pt>
    <dgm:pt modelId="{F3E1288A-C311-4C19-AA2A-B16FFB9B89DA}" type="pres">
      <dgm:prSet presAssocID="{13BE9463-132D-42CF-BC69-126B109B5C20}" presName="Name23" presStyleLbl="parChTrans1D4" presStyleIdx="1" presStyleCnt="4"/>
      <dgm:spPr/>
      <dgm:t>
        <a:bodyPr/>
        <a:lstStyle/>
        <a:p>
          <a:endParaRPr lang="es-MX"/>
        </a:p>
      </dgm:t>
    </dgm:pt>
    <dgm:pt modelId="{997DBD79-8002-40D7-9BB5-D7FDD3EF8BEF}" type="pres">
      <dgm:prSet presAssocID="{6117DA16-0966-4BC9-BC76-FC2570FABB69}" presName="hierRoot4" presStyleCnt="0"/>
      <dgm:spPr/>
    </dgm:pt>
    <dgm:pt modelId="{24F298E8-CA33-43A3-B29B-46E123636F97}" type="pres">
      <dgm:prSet presAssocID="{6117DA16-0966-4BC9-BC76-FC2570FABB69}" presName="composite4" presStyleCnt="0"/>
      <dgm:spPr/>
    </dgm:pt>
    <dgm:pt modelId="{84590747-9CDE-436E-8707-66E3866B9A95}" type="pres">
      <dgm:prSet presAssocID="{6117DA16-0966-4BC9-BC76-FC2570FABB69}" presName="background4" presStyleLbl="node4" presStyleIdx="1" presStyleCnt="4"/>
      <dgm:spPr/>
    </dgm:pt>
    <dgm:pt modelId="{CB402148-1D79-4B89-9D3F-49F906F30A68}" type="pres">
      <dgm:prSet presAssocID="{6117DA16-0966-4BC9-BC76-FC2570FABB69}" presName="text4" presStyleLbl="fgAcc4" presStyleIdx="1" presStyleCnt="4">
        <dgm:presLayoutVars>
          <dgm:chPref val="3"/>
        </dgm:presLayoutVars>
      </dgm:prSet>
      <dgm:spPr/>
      <dgm:t>
        <a:bodyPr/>
        <a:lstStyle/>
        <a:p>
          <a:endParaRPr lang="es-MX"/>
        </a:p>
      </dgm:t>
    </dgm:pt>
    <dgm:pt modelId="{167884C8-0072-4E08-AEB2-59BCDB41F9CE}" type="pres">
      <dgm:prSet presAssocID="{6117DA16-0966-4BC9-BC76-FC2570FABB69}" presName="hierChild5" presStyleCnt="0"/>
      <dgm:spPr/>
    </dgm:pt>
    <dgm:pt modelId="{0C114057-651D-43D1-9C2C-17A6E71E83D0}" type="pres">
      <dgm:prSet presAssocID="{F56DD71E-C287-4F39-AC74-FFEB62E5C5E7}" presName="Name17" presStyleLbl="parChTrans1D3" presStyleIdx="4" presStyleCnt="6"/>
      <dgm:spPr/>
      <dgm:t>
        <a:bodyPr/>
        <a:lstStyle/>
        <a:p>
          <a:endParaRPr lang="es-MX"/>
        </a:p>
      </dgm:t>
    </dgm:pt>
    <dgm:pt modelId="{BBC6779A-987A-484B-990B-B21ADEEB4665}" type="pres">
      <dgm:prSet presAssocID="{94DF7F3B-77BD-4198-96CF-343A0EFA2A27}" presName="hierRoot3" presStyleCnt="0"/>
      <dgm:spPr/>
    </dgm:pt>
    <dgm:pt modelId="{66309B89-0AFC-4CF1-A983-2C77FAAD7B09}" type="pres">
      <dgm:prSet presAssocID="{94DF7F3B-77BD-4198-96CF-343A0EFA2A27}" presName="composite3" presStyleCnt="0"/>
      <dgm:spPr/>
    </dgm:pt>
    <dgm:pt modelId="{6A806E65-D374-4248-9EC6-BE44E3FC51D3}" type="pres">
      <dgm:prSet presAssocID="{94DF7F3B-77BD-4198-96CF-343A0EFA2A27}" presName="background3" presStyleLbl="node3" presStyleIdx="4" presStyleCnt="6"/>
      <dgm:spPr/>
    </dgm:pt>
    <dgm:pt modelId="{6E61E73C-4D0B-4D1B-B150-07C18A908969}" type="pres">
      <dgm:prSet presAssocID="{94DF7F3B-77BD-4198-96CF-343A0EFA2A27}" presName="text3" presStyleLbl="fgAcc3" presStyleIdx="4" presStyleCnt="6">
        <dgm:presLayoutVars>
          <dgm:chPref val="3"/>
        </dgm:presLayoutVars>
      </dgm:prSet>
      <dgm:spPr/>
      <dgm:t>
        <a:bodyPr/>
        <a:lstStyle/>
        <a:p>
          <a:endParaRPr lang="es-MX"/>
        </a:p>
      </dgm:t>
    </dgm:pt>
    <dgm:pt modelId="{FC9D2336-23B2-4CD2-AB83-0A674FFCC1D8}" type="pres">
      <dgm:prSet presAssocID="{94DF7F3B-77BD-4198-96CF-343A0EFA2A27}" presName="hierChild4" presStyleCnt="0"/>
      <dgm:spPr/>
    </dgm:pt>
    <dgm:pt modelId="{2B5A1FA4-EC9A-479B-8783-B6BA0117026B}" type="pres">
      <dgm:prSet presAssocID="{D9A1B0F8-D7BA-4463-8847-F6CBB5D4BA82}" presName="Name23" presStyleLbl="parChTrans1D4" presStyleIdx="2" presStyleCnt="4"/>
      <dgm:spPr/>
      <dgm:t>
        <a:bodyPr/>
        <a:lstStyle/>
        <a:p>
          <a:endParaRPr lang="es-MX"/>
        </a:p>
      </dgm:t>
    </dgm:pt>
    <dgm:pt modelId="{B319160E-18C9-404A-B434-62A9A50E8C09}" type="pres">
      <dgm:prSet presAssocID="{88579DC4-F9D2-46EC-8FE1-955BDBDC4888}" presName="hierRoot4" presStyleCnt="0"/>
      <dgm:spPr/>
    </dgm:pt>
    <dgm:pt modelId="{3E0D55A0-F2C7-45BF-B25D-A06297A72695}" type="pres">
      <dgm:prSet presAssocID="{88579DC4-F9D2-46EC-8FE1-955BDBDC4888}" presName="composite4" presStyleCnt="0"/>
      <dgm:spPr/>
    </dgm:pt>
    <dgm:pt modelId="{3D871924-27EE-4198-8CFD-08A65B785CBC}" type="pres">
      <dgm:prSet presAssocID="{88579DC4-F9D2-46EC-8FE1-955BDBDC4888}" presName="background4" presStyleLbl="node4" presStyleIdx="2" presStyleCnt="4"/>
      <dgm:spPr/>
    </dgm:pt>
    <dgm:pt modelId="{F2CF070F-8F31-4C4C-989D-F37DBF019790}" type="pres">
      <dgm:prSet presAssocID="{88579DC4-F9D2-46EC-8FE1-955BDBDC4888}" presName="text4" presStyleLbl="fgAcc4" presStyleIdx="2" presStyleCnt="4">
        <dgm:presLayoutVars>
          <dgm:chPref val="3"/>
        </dgm:presLayoutVars>
      </dgm:prSet>
      <dgm:spPr/>
      <dgm:t>
        <a:bodyPr/>
        <a:lstStyle/>
        <a:p>
          <a:endParaRPr lang="es-MX"/>
        </a:p>
      </dgm:t>
    </dgm:pt>
    <dgm:pt modelId="{23263AF9-C052-42BB-9110-A28030B25BE3}" type="pres">
      <dgm:prSet presAssocID="{88579DC4-F9D2-46EC-8FE1-955BDBDC4888}" presName="hierChild5" presStyleCnt="0"/>
      <dgm:spPr/>
    </dgm:pt>
    <dgm:pt modelId="{202E1860-9DFE-40FB-9BEF-0C2559F5E91A}" type="pres">
      <dgm:prSet presAssocID="{3E91D555-1D51-40B8-A617-B908367CA4B7}" presName="Name17" presStyleLbl="parChTrans1D3" presStyleIdx="5" presStyleCnt="6"/>
      <dgm:spPr/>
      <dgm:t>
        <a:bodyPr/>
        <a:lstStyle/>
        <a:p>
          <a:endParaRPr lang="es-MX"/>
        </a:p>
      </dgm:t>
    </dgm:pt>
    <dgm:pt modelId="{4310257B-3D0E-432C-97CB-AE3D84F174DD}" type="pres">
      <dgm:prSet presAssocID="{DADE102B-2BC8-4FBE-AB88-41EA3B20C4BA}" presName="hierRoot3" presStyleCnt="0"/>
      <dgm:spPr/>
    </dgm:pt>
    <dgm:pt modelId="{19BA3AA7-903A-42ED-AEBB-B99D7B1720C3}" type="pres">
      <dgm:prSet presAssocID="{DADE102B-2BC8-4FBE-AB88-41EA3B20C4BA}" presName="composite3" presStyleCnt="0"/>
      <dgm:spPr/>
    </dgm:pt>
    <dgm:pt modelId="{5C845C26-07F0-478D-8E3F-BBF9F0D1EA84}" type="pres">
      <dgm:prSet presAssocID="{DADE102B-2BC8-4FBE-AB88-41EA3B20C4BA}" presName="background3" presStyleLbl="node3" presStyleIdx="5" presStyleCnt="6"/>
      <dgm:spPr/>
    </dgm:pt>
    <dgm:pt modelId="{4AD20DE0-30D7-45B0-B5B0-03F4796755A2}" type="pres">
      <dgm:prSet presAssocID="{DADE102B-2BC8-4FBE-AB88-41EA3B20C4BA}" presName="text3" presStyleLbl="fgAcc3" presStyleIdx="5" presStyleCnt="6">
        <dgm:presLayoutVars>
          <dgm:chPref val="3"/>
        </dgm:presLayoutVars>
      </dgm:prSet>
      <dgm:spPr/>
      <dgm:t>
        <a:bodyPr/>
        <a:lstStyle/>
        <a:p>
          <a:endParaRPr lang="es-MX"/>
        </a:p>
      </dgm:t>
    </dgm:pt>
    <dgm:pt modelId="{579197AA-2324-4C35-913F-C1EBB3B00122}" type="pres">
      <dgm:prSet presAssocID="{DADE102B-2BC8-4FBE-AB88-41EA3B20C4BA}" presName="hierChild4" presStyleCnt="0"/>
      <dgm:spPr/>
    </dgm:pt>
    <dgm:pt modelId="{F03F692B-F6C5-4370-A980-01349336D52A}" type="pres">
      <dgm:prSet presAssocID="{784EFE06-3C0D-45F3-8DBF-35D03E0B7EE4}" presName="Name23" presStyleLbl="parChTrans1D4" presStyleIdx="3" presStyleCnt="4"/>
      <dgm:spPr/>
      <dgm:t>
        <a:bodyPr/>
        <a:lstStyle/>
        <a:p>
          <a:endParaRPr lang="es-MX"/>
        </a:p>
      </dgm:t>
    </dgm:pt>
    <dgm:pt modelId="{F2C4016A-1471-4A37-A1D5-126ABE69D47B}" type="pres">
      <dgm:prSet presAssocID="{E306FBBA-F81F-42B4-995A-A19AF11C7867}" presName="hierRoot4" presStyleCnt="0"/>
      <dgm:spPr/>
    </dgm:pt>
    <dgm:pt modelId="{2985B243-2E48-4C34-8373-AB19028F7445}" type="pres">
      <dgm:prSet presAssocID="{E306FBBA-F81F-42B4-995A-A19AF11C7867}" presName="composite4" presStyleCnt="0"/>
      <dgm:spPr/>
    </dgm:pt>
    <dgm:pt modelId="{C1E2309E-E1AD-44EE-A9D6-0E758EBC95FB}" type="pres">
      <dgm:prSet presAssocID="{E306FBBA-F81F-42B4-995A-A19AF11C7867}" presName="background4" presStyleLbl="node4" presStyleIdx="3" presStyleCnt="4"/>
      <dgm:spPr/>
    </dgm:pt>
    <dgm:pt modelId="{0172770D-FA63-45D2-9D94-E8D53ED804B0}" type="pres">
      <dgm:prSet presAssocID="{E306FBBA-F81F-42B4-995A-A19AF11C7867}" presName="text4" presStyleLbl="fgAcc4" presStyleIdx="3" presStyleCnt="4">
        <dgm:presLayoutVars>
          <dgm:chPref val="3"/>
        </dgm:presLayoutVars>
      </dgm:prSet>
      <dgm:spPr/>
      <dgm:t>
        <a:bodyPr/>
        <a:lstStyle/>
        <a:p>
          <a:endParaRPr lang="es-MX"/>
        </a:p>
      </dgm:t>
    </dgm:pt>
    <dgm:pt modelId="{E37377C4-69C7-4DF6-8457-DB605C0566D7}" type="pres">
      <dgm:prSet presAssocID="{E306FBBA-F81F-42B4-995A-A19AF11C7867}" presName="hierChild5" presStyleCnt="0"/>
      <dgm:spPr/>
    </dgm:pt>
  </dgm:ptLst>
  <dgm:cxnLst>
    <dgm:cxn modelId="{408B95EF-EF87-40E6-99B1-C5FD4B905389}" type="presOf" srcId="{BC5AAFA2-AFA8-45BD-8DC0-D26918DADA98}" destId="{0D880588-1748-4FF9-8AC5-022D508530D4}" srcOrd="0" destOrd="0" presId="urn:microsoft.com/office/officeart/2005/8/layout/hierarchy1"/>
    <dgm:cxn modelId="{7338C8C4-C9D7-4572-B467-722CC7A6300E}" type="presOf" srcId="{CAAB82D7-E318-4675-A627-494C0991431A}" destId="{DA3CB385-61AC-4F37-B36E-248F78D1C6AD}" srcOrd="0" destOrd="0" presId="urn:microsoft.com/office/officeart/2005/8/layout/hierarchy1"/>
    <dgm:cxn modelId="{12CE4E0A-F29C-4825-B0D8-1ED17C0173CD}" srcId="{BC5AAFA2-AFA8-45BD-8DC0-D26918DADA98}" destId="{2A0C707A-E34D-4550-970D-9FF9DC4A9197}" srcOrd="1" destOrd="0" parTransId="{6F1A469C-D6AD-4520-8D5C-A7739E5722A4}" sibTransId="{8DF69380-73BF-4433-BC51-D87C11153F75}"/>
    <dgm:cxn modelId="{4F37EC38-03BA-460E-8850-29449B743DB0}" srcId="{2A0C707A-E34D-4550-970D-9FF9DC4A9197}" destId="{CD881303-DC0A-462C-B571-99A21B1333FE}" srcOrd="1" destOrd="0" parTransId="{112EE9FF-93CA-4ABD-95D6-5E63926E5A3D}" sibTransId="{009412A0-C9BE-47E4-8E2A-7C62C3B35198}"/>
    <dgm:cxn modelId="{D6DE7D5D-83D3-4796-9270-5B5468E09C80}" type="presOf" srcId="{DB54E1B2-79B1-4666-BC41-7D1318657482}" destId="{29000BE8-854A-48E2-AC70-54B4CE8EB4F0}" srcOrd="0" destOrd="0" presId="urn:microsoft.com/office/officeart/2005/8/layout/hierarchy1"/>
    <dgm:cxn modelId="{CCEE90A8-08E9-48DD-9150-60D90D632C56}" type="presOf" srcId="{F56DD71E-C287-4F39-AC74-FFEB62E5C5E7}" destId="{0C114057-651D-43D1-9C2C-17A6E71E83D0}" srcOrd="0" destOrd="0" presId="urn:microsoft.com/office/officeart/2005/8/layout/hierarchy1"/>
    <dgm:cxn modelId="{6BBAC582-FDD9-4045-B4AB-264C4680D810}" type="presOf" srcId="{70E7B6AB-DEC4-44CB-A9AD-33900CBB270B}" destId="{99929A6A-56D0-46FB-8DDF-D635993F9947}" srcOrd="0" destOrd="0" presId="urn:microsoft.com/office/officeart/2005/8/layout/hierarchy1"/>
    <dgm:cxn modelId="{5F5A7B2E-AA96-4922-9E29-2FBFFE6BE372}" srcId="{DB54E1B2-79B1-4666-BC41-7D1318657482}" destId="{2640CCE8-D90A-4EAD-AAB7-D17343075420}" srcOrd="1" destOrd="0" parTransId="{7D03D17C-169A-4C35-AE56-DFEA07EE6C10}" sibTransId="{57A09DF1-6E30-4AEC-973C-4521F5AAC2BB}"/>
    <dgm:cxn modelId="{F7C8EDB4-A4FF-4FE6-86FE-C9551B3FAB48}" type="presOf" srcId="{88579DC4-F9D2-46EC-8FE1-955BDBDC4888}" destId="{F2CF070F-8F31-4C4C-989D-F37DBF019790}" srcOrd="0" destOrd="0" presId="urn:microsoft.com/office/officeart/2005/8/layout/hierarchy1"/>
    <dgm:cxn modelId="{DAFC064A-AF82-4850-87C0-C624CE0BE381}" type="presOf" srcId="{27B9937C-02D7-462C-BAC1-7A7B8EBA0EF0}" destId="{30A3CD22-CE1B-49AF-A5A9-E91F57B734A4}" srcOrd="0" destOrd="0" presId="urn:microsoft.com/office/officeart/2005/8/layout/hierarchy1"/>
    <dgm:cxn modelId="{4999B281-D1B3-44C5-8189-AECB4A1CB3B6}" srcId="{DADE102B-2BC8-4FBE-AB88-41EA3B20C4BA}" destId="{E306FBBA-F81F-42B4-995A-A19AF11C7867}" srcOrd="0" destOrd="0" parTransId="{784EFE06-3C0D-45F3-8DBF-35D03E0B7EE4}" sibTransId="{C6854E7C-57D5-4F2C-B194-477E3646B6D2}"/>
    <dgm:cxn modelId="{8C734891-CD19-4F46-B879-B1A419DBE446}" type="presOf" srcId="{CD881303-DC0A-462C-B571-99A21B1333FE}" destId="{0A13616A-9843-4014-8D2F-F5FC10CF7425}" srcOrd="0" destOrd="0" presId="urn:microsoft.com/office/officeart/2005/8/layout/hierarchy1"/>
    <dgm:cxn modelId="{3F5100ED-1F9E-4D00-B757-EFA4A269F0DC}" type="presOf" srcId="{112EE9FF-93CA-4ABD-95D6-5E63926E5A3D}" destId="{5653BF29-5180-45E3-910C-C4E6E2E4B610}" srcOrd="0" destOrd="0" presId="urn:microsoft.com/office/officeart/2005/8/layout/hierarchy1"/>
    <dgm:cxn modelId="{F9B09895-019D-4AFD-806C-8C09292A9426}" srcId="{AF4A87D5-CAF1-47B9-969E-DCE16C07A903}" destId="{412E0160-23EE-4C02-8F57-BD88133A6A05}" srcOrd="0" destOrd="0" parTransId="{CAAB82D7-E318-4675-A627-494C0991431A}" sibTransId="{AA4E7B58-308D-4E31-9DB5-B9F8A286E8BC}"/>
    <dgm:cxn modelId="{11718BE9-C6DE-441A-85EE-D8791BC7F3E9}" type="presOf" srcId="{412E0160-23EE-4C02-8F57-BD88133A6A05}" destId="{DA9D9307-F872-4103-B76B-836C2473A1AE}" srcOrd="0" destOrd="0" presId="urn:microsoft.com/office/officeart/2005/8/layout/hierarchy1"/>
    <dgm:cxn modelId="{EDA1F2CA-BF76-480F-BC80-CD27AC9B41E2}" srcId="{BC5AAFA2-AFA8-45BD-8DC0-D26918DADA98}" destId="{DB54E1B2-79B1-4666-BC41-7D1318657482}" srcOrd="0" destOrd="0" parTransId="{27B9937C-02D7-462C-BAC1-7A7B8EBA0EF0}" sibTransId="{D98EE969-EF1C-4816-A252-D6ECB3051E56}"/>
    <dgm:cxn modelId="{49B72316-B0F2-40B6-B4F2-EE45AA8A829E}" type="presOf" srcId="{2DFABF50-D61A-42EA-9EAC-2635EA9B3829}" destId="{54AE8605-3751-421F-B3C6-61E8BA0113B5}" srcOrd="0" destOrd="0" presId="urn:microsoft.com/office/officeart/2005/8/layout/hierarchy1"/>
    <dgm:cxn modelId="{509211DB-28CE-486A-84F0-3CAA8B59FE15}" type="presOf" srcId="{34E0CEF5-1D6F-47B8-ADD5-EDADF2BC060B}" destId="{9CDEECB7-731B-475F-AE58-488CB4CE122D}" srcOrd="0" destOrd="0" presId="urn:microsoft.com/office/officeart/2005/8/layout/hierarchy1"/>
    <dgm:cxn modelId="{82FD52C7-2AA3-4953-878D-53157DA8CD9D}" srcId="{2A0C707A-E34D-4550-970D-9FF9DC4A9197}" destId="{94DF7F3B-77BD-4198-96CF-343A0EFA2A27}" srcOrd="2" destOrd="0" parTransId="{F56DD71E-C287-4F39-AC74-FFEB62E5C5E7}" sibTransId="{F2E22728-4E4E-4786-910E-D9CEE81AB6C2}"/>
    <dgm:cxn modelId="{10F6140C-DB21-463B-B74D-581C8548F07E}" type="presOf" srcId="{2A0C707A-E34D-4550-970D-9FF9DC4A9197}" destId="{D2BA1B53-AD14-490C-80C8-9638462B5B45}" srcOrd="0" destOrd="0" presId="urn:microsoft.com/office/officeart/2005/8/layout/hierarchy1"/>
    <dgm:cxn modelId="{E1DAE5E3-E977-4F58-BFA9-5A1AF901C5ED}" type="presOf" srcId="{E306FBBA-F81F-42B4-995A-A19AF11C7867}" destId="{0172770D-FA63-45D2-9D94-E8D53ED804B0}" srcOrd="0" destOrd="0" presId="urn:microsoft.com/office/officeart/2005/8/layout/hierarchy1"/>
    <dgm:cxn modelId="{1B6F257F-8CCC-4094-9C2F-54D331FABCC1}" srcId="{CD881303-DC0A-462C-B571-99A21B1333FE}" destId="{6117DA16-0966-4BC9-BC76-FC2570FABB69}" srcOrd="0" destOrd="0" parTransId="{13BE9463-132D-42CF-BC69-126B109B5C20}" sibTransId="{82785955-3A94-48B7-B7F5-FD454D9E0B1F}"/>
    <dgm:cxn modelId="{14EFADD0-91F3-4B32-BCD1-ABE6E8AF911D}" type="presOf" srcId="{D9A1B0F8-D7BA-4463-8847-F6CBB5D4BA82}" destId="{2B5A1FA4-EC9A-479B-8783-B6BA0117026B}" srcOrd="0" destOrd="0" presId="urn:microsoft.com/office/officeart/2005/8/layout/hierarchy1"/>
    <dgm:cxn modelId="{61CF0BD5-1EA5-4A22-8205-4FF227FF2E66}" type="presOf" srcId="{7D03D17C-169A-4C35-AE56-DFEA07EE6C10}" destId="{CFEAA41A-93D7-47BD-A588-6CC31B4A7D39}" srcOrd="0" destOrd="0" presId="urn:microsoft.com/office/officeart/2005/8/layout/hierarchy1"/>
    <dgm:cxn modelId="{3782C12E-A7BA-476A-9117-9F546F4B993B}" type="presOf" srcId="{4E783F18-BB6B-4267-BD16-18D93224EBFC}" destId="{DF3FE01E-F78C-4C95-9041-05D3799D3E74}" srcOrd="0" destOrd="0" presId="urn:microsoft.com/office/officeart/2005/8/layout/hierarchy1"/>
    <dgm:cxn modelId="{FB38D02A-9B28-497A-B723-218CEC54EB3D}" type="presOf" srcId="{2640CCE8-D90A-4EAD-AAB7-D17343075420}" destId="{D4755573-44DA-43B9-ACD0-54BB832F031E}" srcOrd="0" destOrd="0" presId="urn:microsoft.com/office/officeart/2005/8/layout/hierarchy1"/>
    <dgm:cxn modelId="{B8A3FEA0-23DB-41A4-883D-C42860805060}" type="presOf" srcId="{6F1A469C-D6AD-4520-8D5C-A7739E5722A4}" destId="{2C35E4CF-6B6D-4C5F-AF48-9CC0D541F032}" srcOrd="0" destOrd="0" presId="urn:microsoft.com/office/officeart/2005/8/layout/hierarchy1"/>
    <dgm:cxn modelId="{C61CACD4-7B09-4B07-95B9-5C585BA7C48F}" srcId="{94DF7F3B-77BD-4198-96CF-343A0EFA2A27}" destId="{88579DC4-F9D2-46EC-8FE1-955BDBDC4888}" srcOrd="0" destOrd="0" parTransId="{D9A1B0F8-D7BA-4463-8847-F6CBB5D4BA82}" sibTransId="{620D2005-85E7-4746-A1E1-E7F6EF700F64}"/>
    <dgm:cxn modelId="{82603D2F-6C20-4276-B9EF-6554B1593007}" type="presOf" srcId="{DADE102B-2BC8-4FBE-AB88-41EA3B20C4BA}" destId="{4AD20DE0-30D7-45B0-B5B0-03F4796755A2}" srcOrd="0" destOrd="0" presId="urn:microsoft.com/office/officeart/2005/8/layout/hierarchy1"/>
    <dgm:cxn modelId="{53CC57B4-2233-421B-805E-004F1D96DF10}" srcId="{2A0C707A-E34D-4550-970D-9FF9DC4A9197}" destId="{DADE102B-2BC8-4FBE-AB88-41EA3B20C4BA}" srcOrd="3" destOrd="0" parTransId="{3E91D555-1D51-40B8-A617-B908367CA4B7}" sibTransId="{086DF619-4300-4E82-89C6-6E1DB557BA29}"/>
    <dgm:cxn modelId="{BCE81019-1032-4E99-834E-CFB2C7F628EF}" srcId="{4E783F18-BB6B-4267-BD16-18D93224EBFC}" destId="{BC5AAFA2-AFA8-45BD-8DC0-D26918DADA98}" srcOrd="0" destOrd="0" parTransId="{F443F5E4-5584-4345-BE6D-3A87FD1F65B6}" sibTransId="{6F690DD6-9F50-44DB-BB59-B683FF3684E1}"/>
    <dgm:cxn modelId="{CF8B80A7-5427-473A-98FD-0AFDF6C1C23A}" srcId="{2A0C707A-E34D-4550-970D-9FF9DC4A9197}" destId="{AF4A87D5-CAF1-47B9-969E-DCE16C07A903}" srcOrd="0" destOrd="0" parTransId="{70E7B6AB-DEC4-44CB-A9AD-33900CBB270B}" sibTransId="{3EC91106-9771-4A2F-999D-9C04FD5BDE18}"/>
    <dgm:cxn modelId="{20667563-D55A-4EED-AB0B-3FD32C65DB2A}" type="presOf" srcId="{AF4A87D5-CAF1-47B9-969E-DCE16C07A903}" destId="{380578E8-425D-45A9-9FA8-3C8A6585C2F4}" srcOrd="0" destOrd="0" presId="urn:microsoft.com/office/officeart/2005/8/layout/hierarchy1"/>
    <dgm:cxn modelId="{2FAB2714-32C1-43E4-ACED-BD75907F45A5}" type="presOf" srcId="{3E91D555-1D51-40B8-A617-B908367CA4B7}" destId="{202E1860-9DFE-40FB-9BEF-0C2559F5E91A}" srcOrd="0" destOrd="0" presId="urn:microsoft.com/office/officeart/2005/8/layout/hierarchy1"/>
    <dgm:cxn modelId="{5C473D58-70F9-4F69-87A1-5B518773EE03}" srcId="{DB54E1B2-79B1-4666-BC41-7D1318657482}" destId="{2DFABF50-D61A-42EA-9EAC-2635EA9B3829}" srcOrd="0" destOrd="0" parTransId="{34E0CEF5-1D6F-47B8-ADD5-EDADF2BC060B}" sibTransId="{CF55460D-9336-4E8B-8DD5-4828ACED9DA2}"/>
    <dgm:cxn modelId="{543F4494-7FC4-4C1E-8774-FD563681A41A}" type="presOf" srcId="{784EFE06-3C0D-45F3-8DBF-35D03E0B7EE4}" destId="{F03F692B-F6C5-4370-A980-01349336D52A}" srcOrd="0" destOrd="0" presId="urn:microsoft.com/office/officeart/2005/8/layout/hierarchy1"/>
    <dgm:cxn modelId="{78875E8A-9F12-4F1D-B560-98457FE9BE15}" type="presOf" srcId="{13BE9463-132D-42CF-BC69-126B109B5C20}" destId="{F3E1288A-C311-4C19-AA2A-B16FFB9B89DA}" srcOrd="0" destOrd="0" presId="urn:microsoft.com/office/officeart/2005/8/layout/hierarchy1"/>
    <dgm:cxn modelId="{7379E22B-D7FC-4B91-9EF1-2231401F8EFF}" type="presOf" srcId="{6117DA16-0966-4BC9-BC76-FC2570FABB69}" destId="{CB402148-1D79-4B89-9D3F-49F906F30A68}" srcOrd="0" destOrd="0" presId="urn:microsoft.com/office/officeart/2005/8/layout/hierarchy1"/>
    <dgm:cxn modelId="{755AE7DA-20C2-4C00-B90A-DA42A1BFAFB1}" type="presOf" srcId="{94DF7F3B-77BD-4198-96CF-343A0EFA2A27}" destId="{6E61E73C-4D0B-4D1B-B150-07C18A908969}" srcOrd="0" destOrd="0" presId="urn:microsoft.com/office/officeart/2005/8/layout/hierarchy1"/>
    <dgm:cxn modelId="{E53153FE-16E9-483A-982A-C189D59AE7BC}" type="presParOf" srcId="{DF3FE01E-F78C-4C95-9041-05D3799D3E74}" destId="{52E9B99F-00CB-47A7-9F75-F31382516970}" srcOrd="0" destOrd="0" presId="urn:microsoft.com/office/officeart/2005/8/layout/hierarchy1"/>
    <dgm:cxn modelId="{92C6C938-0817-4462-AFB9-C873AED462C5}" type="presParOf" srcId="{52E9B99F-00CB-47A7-9F75-F31382516970}" destId="{DF220BDE-1CF3-4D1E-84F6-AA7592035453}" srcOrd="0" destOrd="0" presId="urn:microsoft.com/office/officeart/2005/8/layout/hierarchy1"/>
    <dgm:cxn modelId="{17C6C5EC-2E4F-4707-BC7D-31ED9C12F9F2}" type="presParOf" srcId="{DF220BDE-1CF3-4D1E-84F6-AA7592035453}" destId="{DD04EFD5-5BCF-461E-8F53-4B9B4F572324}" srcOrd="0" destOrd="0" presId="urn:microsoft.com/office/officeart/2005/8/layout/hierarchy1"/>
    <dgm:cxn modelId="{4E26A3ED-C4B3-4876-8E69-A9CC1B9AA497}" type="presParOf" srcId="{DF220BDE-1CF3-4D1E-84F6-AA7592035453}" destId="{0D880588-1748-4FF9-8AC5-022D508530D4}" srcOrd="1" destOrd="0" presId="urn:microsoft.com/office/officeart/2005/8/layout/hierarchy1"/>
    <dgm:cxn modelId="{ECF77B57-69F4-4512-982C-4392F00C87F0}" type="presParOf" srcId="{52E9B99F-00CB-47A7-9F75-F31382516970}" destId="{7DEA5C84-0A36-4E27-AD71-6EB8F6CFC0BB}" srcOrd="1" destOrd="0" presId="urn:microsoft.com/office/officeart/2005/8/layout/hierarchy1"/>
    <dgm:cxn modelId="{68BF2D03-7518-43D2-8A98-A91C6FBE5713}" type="presParOf" srcId="{7DEA5C84-0A36-4E27-AD71-6EB8F6CFC0BB}" destId="{30A3CD22-CE1B-49AF-A5A9-E91F57B734A4}" srcOrd="0" destOrd="0" presId="urn:microsoft.com/office/officeart/2005/8/layout/hierarchy1"/>
    <dgm:cxn modelId="{CBD514EE-5A18-42BA-8609-5A16BD2D14FA}" type="presParOf" srcId="{7DEA5C84-0A36-4E27-AD71-6EB8F6CFC0BB}" destId="{A4128E7E-54CB-4097-9D35-63B8D185ED2E}" srcOrd="1" destOrd="0" presId="urn:microsoft.com/office/officeart/2005/8/layout/hierarchy1"/>
    <dgm:cxn modelId="{0E500A4D-87C5-4FB8-9038-34CDE803E79F}" type="presParOf" srcId="{A4128E7E-54CB-4097-9D35-63B8D185ED2E}" destId="{6C5C7815-C909-4A95-8208-9B23F6262301}" srcOrd="0" destOrd="0" presId="urn:microsoft.com/office/officeart/2005/8/layout/hierarchy1"/>
    <dgm:cxn modelId="{6A483E6A-992A-4C6D-A485-EB8938050612}" type="presParOf" srcId="{6C5C7815-C909-4A95-8208-9B23F6262301}" destId="{7A7C1203-2F10-4565-A041-E3C8BD7B29FF}" srcOrd="0" destOrd="0" presId="urn:microsoft.com/office/officeart/2005/8/layout/hierarchy1"/>
    <dgm:cxn modelId="{A20A1A38-ECA3-4EC8-8F80-D5ADE573203D}" type="presParOf" srcId="{6C5C7815-C909-4A95-8208-9B23F6262301}" destId="{29000BE8-854A-48E2-AC70-54B4CE8EB4F0}" srcOrd="1" destOrd="0" presId="urn:microsoft.com/office/officeart/2005/8/layout/hierarchy1"/>
    <dgm:cxn modelId="{809653EB-1F5F-448A-90D2-1A9D54AA0DE5}" type="presParOf" srcId="{A4128E7E-54CB-4097-9D35-63B8D185ED2E}" destId="{194FB497-142B-46A6-84C8-E1C8F2A24840}" srcOrd="1" destOrd="0" presId="urn:microsoft.com/office/officeart/2005/8/layout/hierarchy1"/>
    <dgm:cxn modelId="{95BE6C16-9B35-4869-BA19-B67A0521F3F7}" type="presParOf" srcId="{194FB497-142B-46A6-84C8-E1C8F2A24840}" destId="{9CDEECB7-731B-475F-AE58-488CB4CE122D}" srcOrd="0" destOrd="0" presId="urn:microsoft.com/office/officeart/2005/8/layout/hierarchy1"/>
    <dgm:cxn modelId="{52FBA293-FF13-4778-8948-570557DB355A}" type="presParOf" srcId="{194FB497-142B-46A6-84C8-E1C8F2A24840}" destId="{88B54969-B257-40BE-9D89-4A693D474DF5}" srcOrd="1" destOrd="0" presId="urn:microsoft.com/office/officeart/2005/8/layout/hierarchy1"/>
    <dgm:cxn modelId="{BD5831C8-2042-4B8B-8B22-1F562C188ED0}" type="presParOf" srcId="{88B54969-B257-40BE-9D89-4A693D474DF5}" destId="{306D74AF-03CB-4668-850B-119490AEAE15}" srcOrd="0" destOrd="0" presId="urn:microsoft.com/office/officeart/2005/8/layout/hierarchy1"/>
    <dgm:cxn modelId="{25A789DD-3BAB-412D-B4FE-8AC26F4E6D75}" type="presParOf" srcId="{306D74AF-03CB-4668-850B-119490AEAE15}" destId="{14121705-882F-4479-A751-77E27D5BBE9F}" srcOrd="0" destOrd="0" presId="urn:microsoft.com/office/officeart/2005/8/layout/hierarchy1"/>
    <dgm:cxn modelId="{24409337-3CC0-4C16-88E3-D890A6B903C3}" type="presParOf" srcId="{306D74AF-03CB-4668-850B-119490AEAE15}" destId="{54AE8605-3751-421F-B3C6-61E8BA0113B5}" srcOrd="1" destOrd="0" presId="urn:microsoft.com/office/officeart/2005/8/layout/hierarchy1"/>
    <dgm:cxn modelId="{FE83B38F-E902-41EE-91CB-A1F5637865F8}" type="presParOf" srcId="{88B54969-B257-40BE-9D89-4A693D474DF5}" destId="{6D57AB88-CB06-4977-99A0-B546B14918EC}" srcOrd="1" destOrd="0" presId="urn:microsoft.com/office/officeart/2005/8/layout/hierarchy1"/>
    <dgm:cxn modelId="{ED631593-C420-442E-A501-FC4F68081B6B}" type="presParOf" srcId="{194FB497-142B-46A6-84C8-E1C8F2A24840}" destId="{CFEAA41A-93D7-47BD-A588-6CC31B4A7D39}" srcOrd="2" destOrd="0" presId="urn:microsoft.com/office/officeart/2005/8/layout/hierarchy1"/>
    <dgm:cxn modelId="{B157E421-4512-4E31-8AFD-33A04E4BE64C}" type="presParOf" srcId="{194FB497-142B-46A6-84C8-E1C8F2A24840}" destId="{008950E5-D1F8-45F3-9BD8-98F39E4F23E3}" srcOrd="3" destOrd="0" presId="urn:microsoft.com/office/officeart/2005/8/layout/hierarchy1"/>
    <dgm:cxn modelId="{96241D7A-DD07-4979-89AE-85669C6BA056}" type="presParOf" srcId="{008950E5-D1F8-45F3-9BD8-98F39E4F23E3}" destId="{675A7B3D-6E51-4A68-8139-681889E45479}" srcOrd="0" destOrd="0" presId="urn:microsoft.com/office/officeart/2005/8/layout/hierarchy1"/>
    <dgm:cxn modelId="{7F5BAE0C-9336-44BD-9CAF-3754D4C4D790}" type="presParOf" srcId="{675A7B3D-6E51-4A68-8139-681889E45479}" destId="{5D251F59-219D-433E-914A-82611C9EBD78}" srcOrd="0" destOrd="0" presId="urn:microsoft.com/office/officeart/2005/8/layout/hierarchy1"/>
    <dgm:cxn modelId="{204E0F62-C8E8-4F95-AC7C-181DF273C908}" type="presParOf" srcId="{675A7B3D-6E51-4A68-8139-681889E45479}" destId="{D4755573-44DA-43B9-ACD0-54BB832F031E}" srcOrd="1" destOrd="0" presId="urn:microsoft.com/office/officeart/2005/8/layout/hierarchy1"/>
    <dgm:cxn modelId="{A74B45CE-2DC5-4A74-851E-7A90381B6C2F}" type="presParOf" srcId="{008950E5-D1F8-45F3-9BD8-98F39E4F23E3}" destId="{213633AB-3684-4741-94D5-0FC609644E44}" srcOrd="1" destOrd="0" presId="urn:microsoft.com/office/officeart/2005/8/layout/hierarchy1"/>
    <dgm:cxn modelId="{C563157C-F242-4F08-982C-2498460734C1}" type="presParOf" srcId="{7DEA5C84-0A36-4E27-AD71-6EB8F6CFC0BB}" destId="{2C35E4CF-6B6D-4C5F-AF48-9CC0D541F032}" srcOrd="2" destOrd="0" presId="urn:microsoft.com/office/officeart/2005/8/layout/hierarchy1"/>
    <dgm:cxn modelId="{846805E7-DC12-4696-B106-84A037347414}" type="presParOf" srcId="{7DEA5C84-0A36-4E27-AD71-6EB8F6CFC0BB}" destId="{AA8DFB18-E9D5-45E7-9D16-8171211D5669}" srcOrd="3" destOrd="0" presId="urn:microsoft.com/office/officeart/2005/8/layout/hierarchy1"/>
    <dgm:cxn modelId="{74BDAF85-170F-4B8A-98BA-8A523A487743}" type="presParOf" srcId="{AA8DFB18-E9D5-45E7-9D16-8171211D5669}" destId="{AACFB56A-0B90-4522-B73A-B4FAA3110FF0}" srcOrd="0" destOrd="0" presId="urn:microsoft.com/office/officeart/2005/8/layout/hierarchy1"/>
    <dgm:cxn modelId="{A003DE8F-B6CA-4A8A-AF09-6AF0DBEA6904}" type="presParOf" srcId="{AACFB56A-0B90-4522-B73A-B4FAA3110FF0}" destId="{40B53AE0-F799-44BB-A6B2-FECD266CC365}" srcOrd="0" destOrd="0" presId="urn:microsoft.com/office/officeart/2005/8/layout/hierarchy1"/>
    <dgm:cxn modelId="{7452F4A6-167B-442C-B210-147B205EDD8B}" type="presParOf" srcId="{AACFB56A-0B90-4522-B73A-B4FAA3110FF0}" destId="{D2BA1B53-AD14-490C-80C8-9638462B5B45}" srcOrd="1" destOrd="0" presId="urn:microsoft.com/office/officeart/2005/8/layout/hierarchy1"/>
    <dgm:cxn modelId="{759F8564-208E-4A4B-8465-39AF012159EF}" type="presParOf" srcId="{AA8DFB18-E9D5-45E7-9D16-8171211D5669}" destId="{139062E0-82C8-41C8-AE31-D0A1EECE85E5}" srcOrd="1" destOrd="0" presId="urn:microsoft.com/office/officeart/2005/8/layout/hierarchy1"/>
    <dgm:cxn modelId="{F6FC17D2-CC9C-4794-9C2F-372465164594}" type="presParOf" srcId="{139062E0-82C8-41C8-AE31-D0A1EECE85E5}" destId="{99929A6A-56D0-46FB-8DDF-D635993F9947}" srcOrd="0" destOrd="0" presId="urn:microsoft.com/office/officeart/2005/8/layout/hierarchy1"/>
    <dgm:cxn modelId="{CA4D599E-5802-4BB3-89A1-F54C831DB958}" type="presParOf" srcId="{139062E0-82C8-41C8-AE31-D0A1EECE85E5}" destId="{7EF76002-357A-4407-9DB8-EE452B1AAA03}" srcOrd="1" destOrd="0" presId="urn:microsoft.com/office/officeart/2005/8/layout/hierarchy1"/>
    <dgm:cxn modelId="{0B564B49-359F-4DCA-9C39-2B5577BC2061}" type="presParOf" srcId="{7EF76002-357A-4407-9DB8-EE452B1AAA03}" destId="{7B7E3562-69B4-4CF3-955E-B205587C3CF4}" srcOrd="0" destOrd="0" presId="urn:microsoft.com/office/officeart/2005/8/layout/hierarchy1"/>
    <dgm:cxn modelId="{A7D10F26-E24D-4520-9233-08263832CEBB}" type="presParOf" srcId="{7B7E3562-69B4-4CF3-955E-B205587C3CF4}" destId="{CF6F484A-8451-4A14-9006-C09F99FD04BD}" srcOrd="0" destOrd="0" presId="urn:microsoft.com/office/officeart/2005/8/layout/hierarchy1"/>
    <dgm:cxn modelId="{30F5F7A7-361B-43E0-B84B-840FB029C591}" type="presParOf" srcId="{7B7E3562-69B4-4CF3-955E-B205587C3CF4}" destId="{380578E8-425D-45A9-9FA8-3C8A6585C2F4}" srcOrd="1" destOrd="0" presId="urn:microsoft.com/office/officeart/2005/8/layout/hierarchy1"/>
    <dgm:cxn modelId="{0CEFF74C-2EBB-4B96-99AE-C0A0AE37CB30}" type="presParOf" srcId="{7EF76002-357A-4407-9DB8-EE452B1AAA03}" destId="{6F4DF555-0035-4B23-B7BC-BC3C1B12144B}" srcOrd="1" destOrd="0" presId="urn:microsoft.com/office/officeart/2005/8/layout/hierarchy1"/>
    <dgm:cxn modelId="{1CCF9011-C52B-4559-A3B3-4068D9D7F058}" type="presParOf" srcId="{6F4DF555-0035-4B23-B7BC-BC3C1B12144B}" destId="{DA3CB385-61AC-4F37-B36E-248F78D1C6AD}" srcOrd="0" destOrd="0" presId="urn:microsoft.com/office/officeart/2005/8/layout/hierarchy1"/>
    <dgm:cxn modelId="{E2526D2E-20BA-4E30-9512-8DEDF05DB42D}" type="presParOf" srcId="{6F4DF555-0035-4B23-B7BC-BC3C1B12144B}" destId="{C59DC005-41E1-4DC1-93B3-704E98C7BF98}" srcOrd="1" destOrd="0" presId="urn:microsoft.com/office/officeart/2005/8/layout/hierarchy1"/>
    <dgm:cxn modelId="{0A988B75-C185-450B-80CF-EE4BE298D8CB}" type="presParOf" srcId="{C59DC005-41E1-4DC1-93B3-704E98C7BF98}" destId="{4C6F19DE-EE82-4DEB-B68B-3931C1C9924A}" srcOrd="0" destOrd="0" presId="urn:microsoft.com/office/officeart/2005/8/layout/hierarchy1"/>
    <dgm:cxn modelId="{FC8293A5-37A5-44D8-97D1-C311DD599415}" type="presParOf" srcId="{4C6F19DE-EE82-4DEB-B68B-3931C1C9924A}" destId="{AD47D494-B17E-4E3B-B1AB-7D417F5AC43B}" srcOrd="0" destOrd="0" presId="urn:microsoft.com/office/officeart/2005/8/layout/hierarchy1"/>
    <dgm:cxn modelId="{DA2BC4BD-728D-4AE9-A7CE-0F37A3BE24AC}" type="presParOf" srcId="{4C6F19DE-EE82-4DEB-B68B-3931C1C9924A}" destId="{DA9D9307-F872-4103-B76B-836C2473A1AE}" srcOrd="1" destOrd="0" presId="urn:microsoft.com/office/officeart/2005/8/layout/hierarchy1"/>
    <dgm:cxn modelId="{AF377193-0543-4737-965D-3BD7E2A6A8A5}" type="presParOf" srcId="{C59DC005-41E1-4DC1-93B3-704E98C7BF98}" destId="{388875D2-6B7E-4D21-A3DD-BC0A5C801162}" srcOrd="1" destOrd="0" presId="urn:microsoft.com/office/officeart/2005/8/layout/hierarchy1"/>
    <dgm:cxn modelId="{DEFAA8F6-70EA-440D-B477-BBC77ACB9302}" type="presParOf" srcId="{139062E0-82C8-41C8-AE31-D0A1EECE85E5}" destId="{5653BF29-5180-45E3-910C-C4E6E2E4B610}" srcOrd="2" destOrd="0" presId="urn:microsoft.com/office/officeart/2005/8/layout/hierarchy1"/>
    <dgm:cxn modelId="{5449E533-8AB9-44E6-AA1A-C95DB22369BA}" type="presParOf" srcId="{139062E0-82C8-41C8-AE31-D0A1EECE85E5}" destId="{FACED2E2-3F2C-4B99-980C-CFC0F70FFDA5}" srcOrd="3" destOrd="0" presId="urn:microsoft.com/office/officeart/2005/8/layout/hierarchy1"/>
    <dgm:cxn modelId="{6A3ACD91-6275-401A-ACF5-686E1DD1ABC9}" type="presParOf" srcId="{FACED2E2-3F2C-4B99-980C-CFC0F70FFDA5}" destId="{7FBC8C09-4728-4DAB-976B-2BADAC5DA98E}" srcOrd="0" destOrd="0" presId="urn:microsoft.com/office/officeart/2005/8/layout/hierarchy1"/>
    <dgm:cxn modelId="{02D67A57-BA58-4614-A103-CF819CDBD6EF}" type="presParOf" srcId="{7FBC8C09-4728-4DAB-976B-2BADAC5DA98E}" destId="{D4EC264B-2E4C-48F8-A613-677FD8C99CE1}" srcOrd="0" destOrd="0" presId="urn:microsoft.com/office/officeart/2005/8/layout/hierarchy1"/>
    <dgm:cxn modelId="{7DBC62FB-C1B8-4838-8CC7-B2897977DC31}" type="presParOf" srcId="{7FBC8C09-4728-4DAB-976B-2BADAC5DA98E}" destId="{0A13616A-9843-4014-8D2F-F5FC10CF7425}" srcOrd="1" destOrd="0" presId="urn:microsoft.com/office/officeart/2005/8/layout/hierarchy1"/>
    <dgm:cxn modelId="{D7EBADDC-8421-471A-A1E5-7CB743004FAC}" type="presParOf" srcId="{FACED2E2-3F2C-4B99-980C-CFC0F70FFDA5}" destId="{2E20F920-377F-4F3D-B6FB-059BE1B96B54}" srcOrd="1" destOrd="0" presId="urn:microsoft.com/office/officeart/2005/8/layout/hierarchy1"/>
    <dgm:cxn modelId="{1829F34D-AF8D-4AEC-8CF0-6EDF7DE87A4D}" type="presParOf" srcId="{2E20F920-377F-4F3D-B6FB-059BE1B96B54}" destId="{F3E1288A-C311-4C19-AA2A-B16FFB9B89DA}" srcOrd="0" destOrd="0" presId="urn:microsoft.com/office/officeart/2005/8/layout/hierarchy1"/>
    <dgm:cxn modelId="{0FBBCD45-192C-435E-9853-0F016E357FC0}" type="presParOf" srcId="{2E20F920-377F-4F3D-B6FB-059BE1B96B54}" destId="{997DBD79-8002-40D7-9BB5-D7FDD3EF8BEF}" srcOrd="1" destOrd="0" presId="urn:microsoft.com/office/officeart/2005/8/layout/hierarchy1"/>
    <dgm:cxn modelId="{FCEECF67-DBF7-4AAB-965B-CF0D096F80E2}" type="presParOf" srcId="{997DBD79-8002-40D7-9BB5-D7FDD3EF8BEF}" destId="{24F298E8-CA33-43A3-B29B-46E123636F97}" srcOrd="0" destOrd="0" presId="urn:microsoft.com/office/officeart/2005/8/layout/hierarchy1"/>
    <dgm:cxn modelId="{7C2D71B2-38FF-4AA1-B063-F453EF1E56D5}" type="presParOf" srcId="{24F298E8-CA33-43A3-B29B-46E123636F97}" destId="{84590747-9CDE-436E-8707-66E3866B9A95}" srcOrd="0" destOrd="0" presId="urn:microsoft.com/office/officeart/2005/8/layout/hierarchy1"/>
    <dgm:cxn modelId="{902CB1BE-B2F1-4FD1-9BEB-9326A9941123}" type="presParOf" srcId="{24F298E8-CA33-43A3-B29B-46E123636F97}" destId="{CB402148-1D79-4B89-9D3F-49F906F30A68}" srcOrd="1" destOrd="0" presId="urn:microsoft.com/office/officeart/2005/8/layout/hierarchy1"/>
    <dgm:cxn modelId="{1F0E19F9-1CCB-4A24-AB0A-F122695D2905}" type="presParOf" srcId="{997DBD79-8002-40D7-9BB5-D7FDD3EF8BEF}" destId="{167884C8-0072-4E08-AEB2-59BCDB41F9CE}" srcOrd="1" destOrd="0" presId="urn:microsoft.com/office/officeart/2005/8/layout/hierarchy1"/>
    <dgm:cxn modelId="{225E7D66-06AE-4A7F-8227-D3B7B7365F20}" type="presParOf" srcId="{139062E0-82C8-41C8-AE31-D0A1EECE85E5}" destId="{0C114057-651D-43D1-9C2C-17A6E71E83D0}" srcOrd="4" destOrd="0" presId="urn:microsoft.com/office/officeart/2005/8/layout/hierarchy1"/>
    <dgm:cxn modelId="{2E562ED6-DCE1-4B5B-AE48-7456A4E832A2}" type="presParOf" srcId="{139062E0-82C8-41C8-AE31-D0A1EECE85E5}" destId="{BBC6779A-987A-484B-990B-B21ADEEB4665}" srcOrd="5" destOrd="0" presId="urn:microsoft.com/office/officeart/2005/8/layout/hierarchy1"/>
    <dgm:cxn modelId="{ED3A9A64-C56C-46EC-A275-7A697D0AD50B}" type="presParOf" srcId="{BBC6779A-987A-484B-990B-B21ADEEB4665}" destId="{66309B89-0AFC-4CF1-A983-2C77FAAD7B09}" srcOrd="0" destOrd="0" presId="urn:microsoft.com/office/officeart/2005/8/layout/hierarchy1"/>
    <dgm:cxn modelId="{541C5EC7-423B-415C-AC56-1EE6E70D88C5}" type="presParOf" srcId="{66309B89-0AFC-4CF1-A983-2C77FAAD7B09}" destId="{6A806E65-D374-4248-9EC6-BE44E3FC51D3}" srcOrd="0" destOrd="0" presId="urn:microsoft.com/office/officeart/2005/8/layout/hierarchy1"/>
    <dgm:cxn modelId="{9F35DEEF-BBFE-4BC1-BAF2-D0DB3BABADFF}" type="presParOf" srcId="{66309B89-0AFC-4CF1-A983-2C77FAAD7B09}" destId="{6E61E73C-4D0B-4D1B-B150-07C18A908969}" srcOrd="1" destOrd="0" presId="urn:microsoft.com/office/officeart/2005/8/layout/hierarchy1"/>
    <dgm:cxn modelId="{46147EBE-4E39-47BD-B344-F1C87F6A3178}" type="presParOf" srcId="{BBC6779A-987A-484B-990B-B21ADEEB4665}" destId="{FC9D2336-23B2-4CD2-AB83-0A674FFCC1D8}" srcOrd="1" destOrd="0" presId="urn:microsoft.com/office/officeart/2005/8/layout/hierarchy1"/>
    <dgm:cxn modelId="{8D2A872F-4726-4477-B6EF-D234CABE291E}" type="presParOf" srcId="{FC9D2336-23B2-4CD2-AB83-0A674FFCC1D8}" destId="{2B5A1FA4-EC9A-479B-8783-B6BA0117026B}" srcOrd="0" destOrd="0" presId="urn:microsoft.com/office/officeart/2005/8/layout/hierarchy1"/>
    <dgm:cxn modelId="{C527B740-3B5E-461F-90F8-984699E25532}" type="presParOf" srcId="{FC9D2336-23B2-4CD2-AB83-0A674FFCC1D8}" destId="{B319160E-18C9-404A-B434-62A9A50E8C09}" srcOrd="1" destOrd="0" presId="urn:microsoft.com/office/officeart/2005/8/layout/hierarchy1"/>
    <dgm:cxn modelId="{78D028D2-4A2F-4E20-B2BF-3455E9B5F811}" type="presParOf" srcId="{B319160E-18C9-404A-B434-62A9A50E8C09}" destId="{3E0D55A0-F2C7-45BF-B25D-A06297A72695}" srcOrd="0" destOrd="0" presId="urn:microsoft.com/office/officeart/2005/8/layout/hierarchy1"/>
    <dgm:cxn modelId="{28526E63-F2E8-473C-8A14-0B68562A70F2}" type="presParOf" srcId="{3E0D55A0-F2C7-45BF-B25D-A06297A72695}" destId="{3D871924-27EE-4198-8CFD-08A65B785CBC}" srcOrd="0" destOrd="0" presId="urn:microsoft.com/office/officeart/2005/8/layout/hierarchy1"/>
    <dgm:cxn modelId="{226E2D83-3D33-4867-8B48-2BC7F180EB3D}" type="presParOf" srcId="{3E0D55A0-F2C7-45BF-B25D-A06297A72695}" destId="{F2CF070F-8F31-4C4C-989D-F37DBF019790}" srcOrd="1" destOrd="0" presId="urn:microsoft.com/office/officeart/2005/8/layout/hierarchy1"/>
    <dgm:cxn modelId="{13796E78-086B-4A6C-A8C8-79C8DFCF5C40}" type="presParOf" srcId="{B319160E-18C9-404A-B434-62A9A50E8C09}" destId="{23263AF9-C052-42BB-9110-A28030B25BE3}" srcOrd="1" destOrd="0" presId="urn:microsoft.com/office/officeart/2005/8/layout/hierarchy1"/>
    <dgm:cxn modelId="{668A443E-CC46-4316-9818-0CF9AE79CECC}" type="presParOf" srcId="{139062E0-82C8-41C8-AE31-D0A1EECE85E5}" destId="{202E1860-9DFE-40FB-9BEF-0C2559F5E91A}" srcOrd="6" destOrd="0" presId="urn:microsoft.com/office/officeart/2005/8/layout/hierarchy1"/>
    <dgm:cxn modelId="{A8BD4C3B-49FA-4086-AEEE-E3DA86451E7A}" type="presParOf" srcId="{139062E0-82C8-41C8-AE31-D0A1EECE85E5}" destId="{4310257B-3D0E-432C-97CB-AE3D84F174DD}" srcOrd="7" destOrd="0" presId="urn:microsoft.com/office/officeart/2005/8/layout/hierarchy1"/>
    <dgm:cxn modelId="{BB68701D-58D5-4075-8B26-CEC4F7FACFCC}" type="presParOf" srcId="{4310257B-3D0E-432C-97CB-AE3D84F174DD}" destId="{19BA3AA7-903A-42ED-AEBB-B99D7B1720C3}" srcOrd="0" destOrd="0" presId="urn:microsoft.com/office/officeart/2005/8/layout/hierarchy1"/>
    <dgm:cxn modelId="{3298DF14-37F4-4A9E-BD2B-3EBE203E7536}" type="presParOf" srcId="{19BA3AA7-903A-42ED-AEBB-B99D7B1720C3}" destId="{5C845C26-07F0-478D-8E3F-BBF9F0D1EA84}" srcOrd="0" destOrd="0" presId="urn:microsoft.com/office/officeart/2005/8/layout/hierarchy1"/>
    <dgm:cxn modelId="{9099D264-FA59-4068-86FE-9072C672D0E3}" type="presParOf" srcId="{19BA3AA7-903A-42ED-AEBB-B99D7B1720C3}" destId="{4AD20DE0-30D7-45B0-B5B0-03F4796755A2}" srcOrd="1" destOrd="0" presId="urn:microsoft.com/office/officeart/2005/8/layout/hierarchy1"/>
    <dgm:cxn modelId="{26232C01-2AA3-4E32-B77D-708B99630C35}" type="presParOf" srcId="{4310257B-3D0E-432C-97CB-AE3D84F174DD}" destId="{579197AA-2324-4C35-913F-C1EBB3B00122}" srcOrd="1" destOrd="0" presId="urn:microsoft.com/office/officeart/2005/8/layout/hierarchy1"/>
    <dgm:cxn modelId="{5D34DBC2-2AA0-450E-B30E-7B5D4886884C}" type="presParOf" srcId="{579197AA-2324-4C35-913F-C1EBB3B00122}" destId="{F03F692B-F6C5-4370-A980-01349336D52A}" srcOrd="0" destOrd="0" presId="urn:microsoft.com/office/officeart/2005/8/layout/hierarchy1"/>
    <dgm:cxn modelId="{41A4AE4C-809C-4AD4-B5B1-A0228A1C1307}" type="presParOf" srcId="{579197AA-2324-4C35-913F-C1EBB3B00122}" destId="{F2C4016A-1471-4A37-A1D5-126ABE69D47B}" srcOrd="1" destOrd="0" presId="urn:microsoft.com/office/officeart/2005/8/layout/hierarchy1"/>
    <dgm:cxn modelId="{B856A130-CE16-4791-B2E4-AF7295C1838D}" type="presParOf" srcId="{F2C4016A-1471-4A37-A1D5-126ABE69D47B}" destId="{2985B243-2E48-4C34-8373-AB19028F7445}" srcOrd="0" destOrd="0" presId="urn:microsoft.com/office/officeart/2005/8/layout/hierarchy1"/>
    <dgm:cxn modelId="{9261BEE0-CEC3-4DDC-A132-7A7AB1E841FE}" type="presParOf" srcId="{2985B243-2E48-4C34-8373-AB19028F7445}" destId="{C1E2309E-E1AD-44EE-A9D6-0E758EBC95FB}" srcOrd="0" destOrd="0" presId="urn:microsoft.com/office/officeart/2005/8/layout/hierarchy1"/>
    <dgm:cxn modelId="{F22A1CA5-149C-4BD2-8B2D-2D2C6657A191}" type="presParOf" srcId="{2985B243-2E48-4C34-8373-AB19028F7445}" destId="{0172770D-FA63-45D2-9D94-E8D53ED804B0}" srcOrd="1" destOrd="0" presId="urn:microsoft.com/office/officeart/2005/8/layout/hierarchy1"/>
    <dgm:cxn modelId="{70C3114F-E565-4C11-80BB-5BCBD05A76A0}" type="presParOf" srcId="{F2C4016A-1471-4A37-A1D5-126ABE69D47B}" destId="{E37377C4-69C7-4DF6-8457-DB605C0566D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1CD1DF-8D18-449B-A8D1-275F220E2A77}" type="doc">
      <dgm:prSet loTypeId="urn:microsoft.com/office/officeart/2008/layout/HorizontalMultiLevelHierarchy" loCatId="hierarchy" qsTypeId="urn:microsoft.com/office/officeart/2005/8/quickstyle/simple5" qsCatId="simple" csTypeId="urn:microsoft.com/office/officeart/2005/8/colors/accent0_2" csCatId="mainScheme" phldr="1"/>
      <dgm:spPr/>
      <dgm:t>
        <a:bodyPr/>
        <a:lstStyle/>
        <a:p>
          <a:endParaRPr lang="es-MX"/>
        </a:p>
      </dgm:t>
    </dgm:pt>
    <dgm:pt modelId="{D9409D72-CBB7-41CC-A7C8-3B6CAD4C410F}">
      <dgm:prSet phldrT="[Texto]"/>
      <dgm:spPr/>
      <dgm:t>
        <a:bodyPr/>
        <a:lstStyle/>
        <a:p>
          <a:r>
            <a:rPr lang="es-MX" dirty="0" smtClean="0"/>
            <a:t>ESQUELETO 206 HUESOS</a:t>
          </a:r>
          <a:endParaRPr lang="es-MX" dirty="0"/>
        </a:p>
      </dgm:t>
    </dgm:pt>
    <dgm:pt modelId="{A2AA096F-8270-4315-A7B3-B9DC43B17F6B}" type="parTrans" cxnId="{CDB31C43-AF53-4CDE-B5DD-FA9BE8890713}">
      <dgm:prSet/>
      <dgm:spPr/>
      <dgm:t>
        <a:bodyPr/>
        <a:lstStyle/>
        <a:p>
          <a:endParaRPr lang="es-MX"/>
        </a:p>
      </dgm:t>
    </dgm:pt>
    <dgm:pt modelId="{31C420A1-0419-45C9-A611-CEBAAF57D5D9}" type="sibTrans" cxnId="{CDB31C43-AF53-4CDE-B5DD-FA9BE8890713}">
      <dgm:prSet/>
      <dgm:spPr/>
      <dgm:t>
        <a:bodyPr/>
        <a:lstStyle/>
        <a:p>
          <a:endParaRPr lang="es-MX"/>
        </a:p>
      </dgm:t>
    </dgm:pt>
    <dgm:pt modelId="{74C5A472-14CE-462D-9BDA-3218F196BEF0}">
      <dgm:prSet phldrT="[Texto]"/>
      <dgm:spPr/>
      <dgm:t>
        <a:bodyPr/>
        <a:lstStyle/>
        <a:p>
          <a:r>
            <a:rPr lang="es-MX" dirty="0" smtClean="0"/>
            <a:t>AXIAL </a:t>
          </a:r>
          <a:endParaRPr lang="es-MX" dirty="0"/>
        </a:p>
      </dgm:t>
    </dgm:pt>
    <dgm:pt modelId="{21496CE9-AE75-42BC-A9C5-1522EA905B5B}" type="parTrans" cxnId="{5F56BCDA-287B-4374-AFCC-281468489856}">
      <dgm:prSet/>
      <dgm:spPr/>
      <dgm:t>
        <a:bodyPr/>
        <a:lstStyle/>
        <a:p>
          <a:endParaRPr lang="es-MX"/>
        </a:p>
      </dgm:t>
    </dgm:pt>
    <dgm:pt modelId="{FAA63AA1-3C78-407F-ABAF-1FFFB726A805}" type="sibTrans" cxnId="{5F56BCDA-287B-4374-AFCC-281468489856}">
      <dgm:prSet/>
      <dgm:spPr/>
      <dgm:t>
        <a:bodyPr/>
        <a:lstStyle/>
        <a:p>
          <a:endParaRPr lang="es-MX"/>
        </a:p>
      </dgm:t>
    </dgm:pt>
    <dgm:pt modelId="{C4567178-2A8A-476E-B931-BCDE032C5CB2}">
      <dgm:prSet phldrT="[Texto]"/>
      <dgm:spPr/>
      <dgm:t>
        <a:bodyPr/>
        <a:lstStyle/>
        <a:p>
          <a:r>
            <a:rPr lang="es-MX" dirty="0" smtClean="0"/>
            <a:t>APENDICULAR </a:t>
          </a:r>
          <a:endParaRPr lang="es-MX" dirty="0"/>
        </a:p>
      </dgm:t>
    </dgm:pt>
    <dgm:pt modelId="{36D61B13-01BE-45A6-A750-D33D1232C22B}" type="parTrans" cxnId="{C3713B9C-52AE-488B-BB3C-A7EBEA3E82EA}">
      <dgm:prSet/>
      <dgm:spPr/>
      <dgm:t>
        <a:bodyPr/>
        <a:lstStyle/>
        <a:p>
          <a:endParaRPr lang="es-MX"/>
        </a:p>
      </dgm:t>
    </dgm:pt>
    <dgm:pt modelId="{EE63578A-B1E0-4936-80D0-E42536298DE3}" type="sibTrans" cxnId="{C3713B9C-52AE-488B-BB3C-A7EBEA3E82EA}">
      <dgm:prSet/>
      <dgm:spPr/>
      <dgm:t>
        <a:bodyPr/>
        <a:lstStyle/>
        <a:p>
          <a:endParaRPr lang="es-MX"/>
        </a:p>
      </dgm:t>
    </dgm:pt>
    <dgm:pt modelId="{D8D13C61-EECA-4BE5-8860-55FEF5B53A19}">
      <dgm:prSet phldrT="[Texto]"/>
      <dgm:spPr/>
      <dgm:t>
        <a:bodyPr/>
        <a:lstStyle/>
        <a:p>
          <a:r>
            <a:rPr lang="es-MX" dirty="0" smtClean="0"/>
            <a:t>CABEZA</a:t>
          </a:r>
        </a:p>
        <a:p>
          <a:r>
            <a:rPr lang="es-MX" dirty="0" smtClean="0"/>
            <a:t>28 huesos</a:t>
          </a:r>
          <a:endParaRPr lang="es-MX" dirty="0"/>
        </a:p>
      </dgm:t>
    </dgm:pt>
    <dgm:pt modelId="{89C6D1DB-316D-4121-85FE-01331A9822D5}" type="parTrans" cxnId="{915D6CE2-BE04-4DC8-A7A2-09172C266AB7}">
      <dgm:prSet/>
      <dgm:spPr/>
      <dgm:t>
        <a:bodyPr/>
        <a:lstStyle/>
        <a:p>
          <a:endParaRPr lang="es-MX"/>
        </a:p>
      </dgm:t>
    </dgm:pt>
    <dgm:pt modelId="{F00D9FF9-08D6-454F-9A67-8C04177F281A}" type="sibTrans" cxnId="{915D6CE2-BE04-4DC8-A7A2-09172C266AB7}">
      <dgm:prSet/>
      <dgm:spPr/>
      <dgm:t>
        <a:bodyPr/>
        <a:lstStyle/>
        <a:p>
          <a:endParaRPr lang="es-MX"/>
        </a:p>
      </dgm:t>
    </dgm:pt>
    <dgm:pt modelId="{8EE41DE8-16F4-4283-8003-C2C8E8CFF083}">
      <dgm:prSet phldrT="[Texto]"/>
      <dgm:spPr/>
      <dgm:t>
        <a:bodyPr/>
        <a:lstStyle/>
        <a:p>
          <a:r>
            <a:rPr lang="es-MX" dirty="0" smtClean="0"/>
            <a:t>CUELLO Y TRONCO</a:t>
          </a:r>
        </a:p>
        <a:p>
          <a:r>
            <a:rPr lang="es-MX" dirty="0" smtClean="0"/>
            <a:t> 52 huesos</a:t>
          </a:r>
          <a:endParaRPr lang="es-MX" dirty="0"/>
        </a:p>
      </dgm:t>
    </dgm:pt>
    <dgm:pt modelId="{0174FA71-1342-4DC4-8858-64150DC8362E}" type="parTrans" cxnId="{2A8F3555-A067-4913-946B-3C62BF0561AC}">
      <dgm:prSet/>
      <dgm:spPr/>
      <dgm:t>
        <a:bodyPr/>
        <a:lstStyle/>
        <a:p>
          <a:endParaRPr lang="es-MX"/>
        </a:p>
      </dgm:t>
    </dgm:pt>
    <dgm:pt modelId="{590F53EF-D762-4C75-B5D5-66D0A8D566B6}" type="sibTrans" cxnId="{2A8F3555-A067-4913-946B-3C62BF0561AC}">
      <dgm:prSet/>
      <dgm:spPr/>
      <dgm:t>
        <a:bodyPr/>
        <a:lstStyle/>
        <a:p>
          <a:endParaRPr lang="es-MX"/>
        </a:p>
      </dgm:t>
    </dgm:pt>
    <dgm:pt modelId="{AB53C9E3-A7D3-4D51-B567-1731E2F60685}">
      <dgm:prSet phldrT="[Texto]"/>
      <dgm:spPr/>
      <dgm:t>
        <a:bodyPr/>
        <a:lstStyle/>
        <a:p>
          <a:r>
            <a:rPr lang="es-MX" dirty="0" smtClean="0"/>
            <a:t>EXTREMIDADES SUPERIORES 64</a:t>
          </a:r>
          <a:endParaRPr lang="es-MX" dirty="0"/>
        </a:p>
      </dgm:t>
    </dgm:pt>
    <dgm:pt modelId="{20996092-C2BC-4933-AA0E-6FF64D8D0796}" type="parTrans" cxnId="{14162837-DFE2-4FB4-8F79-2DB4D0F81EA5}">
      <dgm:prSet/>
      <dgm:spPr/>
      <dgm:t>
        <a:bodyPr/>
        <a:lstStyle/>
        <a:p>
          <a:endParaRPr lang="es-MX"/>
        </a:p>
      </dgm:t>
    </dgm:pt>
    <dgm:pt modelId="{62502A9F-E998-45E5-A921-59CF49BB76F9}" type="sibTrans" cxnId="{14162837-DFE2-4FB4-8F79-2DB4D0F81EA5}">
      <dgm:prSet/>
      <dgm:spPr/>
      <dgm:t>
        <a:bodyPr/>
        <a:lstStyle/>
        <a:p>
          <a:endParaRPr lang="es-MX"/>
        </a:p>
      </dgm:t>
    </dgm:pt>
    <dgm:pt modelId="{B920745F-E554-4120-A7A1-2ED0C7D8A19A}">
      <dgm:prSet phldrT="[Texto]"/>
      <dgm:spPr/>
      <dgm:t>
        <a:bodyPr/>
        <a:lstStyle/>
        <a:p>
          <a:r>
            <a:rPr lang="es-MX" dirty="0" smtClean="0"/>
            <a:t>EXTREMIDADES INFERIORES 62</a:t>
          </a:r>
          <a:endParaRPr lang="es-MX" dirty="0"/>
        </a:p>
      </dgm:t>
    </dgm:pt>
    <dgm:pt modelId="{E641E80F-2F17-49D0-9D3B-85EB88EB8DFA}" type="parTrans" cxnId="{71E7BC0B-468E-489E-9DD6-DB5FB82D3628}">
      <dgm:prSet/>
      <dgm:spPr/>
      <dgm:t>
        <a:bodyPr/>
        <a:lstStyle/>
        <a:p>
          <a:endParaRPr lang="es-MX"/>
        </a:p>
      </dgm:t>
    </dgm:pt>
    <dgm:pt modelId="{C31D7AE4-58C4-403C-8211-4098531D06AF}" type="sibTrans" cxnId="{71E7BC0B-468E-489E-9DD6-DB5FB82D3628}">
      <dgm:prSet/>
      <dgm:spPr/>
      <dgm:t>
        <a:bodyPr/>
        <a:lstStyle/>
        <a:p>
          <a:endParaRPr lang="es-MX"/>
        </a:p>
      </dgm:t>
    </dgm:pt>
    <dgm:pt modelId="{C41DFC68-C600-4E8E-9C66-6E05FC0D4B2A}" type="pres">
      <dgm:prSet presAssocID="{D41CD1DF-8D18-449B-A8D1-275F220E2A77}" presName="Name0" presStyleCnt="0">
        <dgm:presLayoutVars>
          <dgm:chPref val="1"/>
          <dgm:dir/>
          <dgm:animOne val="branch"/>
          <dgm:animLvl val="lvl"/>
          <dgm:resizeHandles val="exact"/>
        </dgm:presLayoutVars>
      </dgm:prSet>
      <dgm:spPr/>
      <dgm:t>
        <a:bodyPr/>
        <a:lstStyle/>
        <a:p>
          <a:endParaRPr lang="es-MX"/>
        </a:p>
      </dgm:t>
    </dgm:pt>
    <dgm:pt modelId="{C7B5F804-8AED-4385-BC02-E519367A747F}" type="pres">
      <dgm:prSet presAssocID="{D9409D72-CBB7-41CC-A7C8-3B6CAD4C410F}" presName="root1" presStyleCnt="0"/>
      <dgm:spPr/>
    </dgm:pt>
    <dgm:pt modelId="{629666D5-45A8-4EA3-9CE4-723B4F9437E6}" type="pres">
      <dgm:prSet presAssocID="{D9409D72-CBB7-41CC-A7C8-3B6CAD4C410F}" presName="LevelOneTextNode" presStyleLbl="node0" presStyleIdx="0" presStyleCnt="1">
        <dgm:presLayoutVars>
          <dgm:chPref val="3"/>
        </dgm:presLayoutVars>
      </dgm:prSet>
      <dgm:spPr/>
      <dgm:t>
        <a:bodyPr/>
        <a:lstStyle/>
        <a:p>
          <a:endParaRPr lang="es-MX"/>
        </a:p>
      </dgm:t>
    </dgm:pt>
    <dgm:pt modelId="{63CC42A4-82D8-464E-B0AF-243093072168}" type="pres">
      <dgm:prSet presAssocID="{D9409D72-CBB7-41CC-A7C8-3B6CAD4C410F}" presName="level2hierChild" presStyleCnt="0"/>
      <dgm:spPr/>
    </dgm:pt>
    <dgm:pt modelId="{B16DB133-CB85-49BA-B8CB-C7A74EFD27B5}" type="pres">
      <dgm:prSet presAssocID="{21496CE9-AE75-42BC-A9C5-1522EA905B5B}" presName="conn2-1" presStyleLbl="parChTrans1D2" presStyleIdx="0" presStyleCnt="2"/>
      <dgm:spPr/>
      <dgm:t>
        <a:bodyPr/>
        <a:lstStyle/>
        <a:p>
          <a:endParaRPr lang="es-MX"/>
        </a:p>
      </dgm:t>
    </dgm:pt>
    <dgm:pt modelId="{6E1ED5E1-1FDF-4EFB-86FC-0D80417E4834}" type="pres">
      <dgm:prSet presAssocID="{21496CE9-AE75-42BC-A9C5-1522EA905B5B}" presName="connTx" presStyleLbl="parChTrans1D2" presStyleIdx="0" presStyleCnt="2"/>
      <dgm:spPr/>
      <dgm:t>
        <a:bodyPr/>
        <a:lstStyle/>
        <a:p>
          <a:endParaRPr lang="es-MX"/>
        </a:p>
      </dgm:t>
    </dgm:pt>
    <dgm:pt modelId="{7F4E624E-9AAB-47FB-9DBA-C21AB35CD39F}" type="pres">
      <dgm:prSet presAssocID="{74C5A472-14CE-462D-9BDA-3218F196BEF0}" presName="root2" presStyleCnt="0"/>
      <dgm:spPr/>
    </dgm:pt>
    <dgm:pt modelId="{74730E13-6457-485A-8C28-FEC4729D7B97}" type="pres">
      <dgm:prSet presAssocID="{74C5A472-14CE-462D-9BDA-3218F196BEF0}" presName="LevelTwoTextNode" presStyleLbl="node2" presStyleIdx="0" presStyleCnt="2">
        <dgm:presLayoutVars>
          <dgm:chPref val="3"/>
        </dgm:presLayoutVars>
      </dgm:prSet>
      <dgm:spPr/>
      <dgm:t>
        <a:bodyPr/>
        <a:lstStyle/>
        <a:p>
          <a:endParaRPr lang="es-MX"/>
        </a:p>
      </dgm:t>
    </dgm:pt>
    <dgm:pt modelId="{F5612ABB-1E14-4A1E-9A70-5913F64AF524}" type="pres">
      <dgm:prSet presAssocID="{74C5A472-14CE-462D-9BDA-3218F196BEF0}" presName="level3hierChild" presStyleCnt="0"/>
      <dgm:spPr/>
    </dgm:pt>
    <dgm:pt modelId="{891B8B3D-D00F-4F62-BEC2-8CC4C856280C}" type="pres">
      <dgm:prSet presAssocID="{89C6D1DB-316D-4121-85FE-01331A9822D5}" presName="conn2-1" presStyleLbl="parChTrans1D3" presStyleIdx="0" presStyleCnt="4"/>
      <dgm:spPr/>
      <dgm:t>
        <a:bodyPr/>
        <a:lstStyle/>
        <a:p>
          <a:endParaRPr lang="es-MX"/>
        </a:p>
      </dgm:t>
    </dgm:pt>
    <dgm:pt modelId="{67E4BD70-D69F-47C7-BC66-9606C323AE09}" type="pres">
      <dgm:prSet presAssocID="{89C6D1DB-316D-4121-85FE-01331A9822D5}" presName="connTx" presStyleLbl="parChTrans1D3" presStyleIdx="0" presStyleCnt="4"/>
      <dgm:spPr/>
      <dgm:t>
        <a:bodyPr/>
        <a:lstStyle/>
        <a:p>
          <a:endParaRPr lang="es-MX"/>
        </a:p>
      </dgm:t>
    </dgm:pt>
    <dgm:pt modelId="{2427628A-0038-4F44-9BD5-9A8AB2981DDC}" type="pres">
      <dgm:prSet presAssocID="{D8D13C61-EECA-4BE5-8860-55FEF5B53A19}" presName="root2" presStyleCnt="0"/>
      <dgm:spPr/>
    </dgm:pt>
    <dgm:pt modelId="{D15605CF-57F1-40E8-9432-8C24BD9CFF0E}" type="pres">
      <dgm:prSet presAssocID="{D8D13C61-EECA-4BE5-8860-55FEF5B53A19}" presName="LevelTwoTextNode" presStyleLbl="node3" presStyleIdx="0" presStyleCnt="4">
        <dgm:presLayoutVars>
          <dgm:chPref val="3"/>
        </dgm:presLayoutVars>
      </dgm:prSet>
      <dgm:spPr/>
      <dgm:t>
        <a:bodyPr/>
        <a:lstStyle/>
        <a:p>
          <a:endParaRPr lang="es-MX"/>
        </a:p>
      </dgm:t>
    </dgm:pt>
    <dgm:pt modelId="{E400883E-B0F2-4A3D-B9BA-CE93FC78F339}" type="pres">
      <dgm:prSet presAssocID="{D8D13C61-EECA-4BE5-8860-55FEF5B53A19}" presName="level3hierChild" presStyleCnt="0"/>
      <dgm:spPr/>
    </dgm:pt>
    <dgm:pt modelId="{70A5E071-2FAC-43F8-9D7C-645BF80FBE77}" type="pres">
      <dgm:prSet presAssocID="{0174FA71-1342-4DC4-8858-64150DC8362E}" presName="conn2-1" presStyleLbl="parChTrans1D3" presStyleIdx="1" presStyleCnt="4"/>
      <dgm:spPr/>
      <dgm:t>
        <a:bodyPr/>
        <a:lstStyle/>
        <a:p>
          <a:endParaRPr lang="es-MX"/>
        </a:p>
      </dgm:t>
    </dgm:pt>
    <dgm:pt modelId="{8B310E64-70ED-49AB-AFCB-A97B9CBC75FD}" type="pres">
      <dgm:prSet presAssocID="{0174FA71-1342-4DC4-8858-64150DC8362E}" presName="connTx" presStyleLbl="parChTrans1D3" presStyleIdx="1" presStyleCnt="4"/>
      <dgm:spPr/>
      <dgm:t>
        <a:bodyPr/>
        <a:lstStyle/>
        <a:p>
          <a:endParaRPr lang="es-MX"/>
        </a:p>
      </dgm:t>
    </dgm:pt>
    <dgm:pt modelId="{B8462471-5A86-4254-8B8D-FFF341D70DBE}" type="pres">
      <dgm:prSet presAssocID="{8EE41DE8-16F4-4283-8003-C2C8E8CFF083}" presName="root2" presStyleCnt="0"/>
      <dgm:spPr/>
    </dgm:pt>
    <dgm:pt modelId="{0F3F08AB-E1EC-4213-B304-B90567F93348}" type="pres">
      <dgm:prSet presAssocID="{8EE41DE8-16F4-4283-8003-C2C8E8CFF083}" presName="LevelTwoTextNode" presStyleLbl="node3" presStyleIdx="1" presStyleCnt="4">
        <dgm:presLayoutVars>
          <dgm:chPref val="3"/>
        </dgm:presLayoutVars>
      </dgm:prSet>
      <dgm:spPr/>
      <dgm:t>
        <a:bodyPr/>
        <a:lstStyle/>
        <a:p>
          <a:endParaRPr lang="es-MX"/>
        </a:p>
      </dgm:t>
    </dgm:pt>
    <dgm:pt modelId="{67703D88-3C9A-493F-8E0C-69811D257C4D}" type="pres">
      <dgm:prSet presAssocID="{8EE41DE8-16F4-4283-8003-C2C8E8CFF083}" presName="level3hierChild" presStyleCnt="0"/>
      <dgm:spPr/>
    </dgm:pt>
    <dgm:pt modelId="{6C46B37D-F337-4A8E-92AD-18F9EEB3F288}" type="pres">
      <dgm:prSet presAssocID="{36D61B13-01BE-45A6-A750-D33D1232C22B}" presName="conn2-1" presStyleLbl="parChTrans1D2" presStyleIdx="1" presStyleCnt="2"/>
      <dgm:spPr/>
      <dgm:t>
        <a:bodyPr/>
        <a:lstStyle/>
        <a:p>
          <a:endParaRPr lang="es-MX"/>
        </a:p>
      </dgm:t>
    </dgm:pt>
    <dgm:pt modelId="{A7DB444F-D177-4997-B2AB-EC3F7E017C60}" type="pres">
      <dgm:prSet presAssocID="{36D61B13-01BE-45A6-A750-D33D1232C22B}" presName="connTx" presStyleLbl="parChTrans1D2" presStyleIdx="1" presStyleCnt="2"/>
      <dgm:spPr/>
      <dgm:t>
        <a:bodyPr/>
        <a:lstStyle/>
        <a:p>
          <a:endParaRPr lang="es-MX"/>
        </a:p>
      </dgm:t>
    </dgm:pt>
    <dgm:pt modelId="{CAEB6C11-87C0-4B83-9F5D-346CEECC0370}" type="pres">
      <dgm:prSet presAssocID="{C4567178-2A8A-476E-B931-BCDE032C5CB2}" presName="root2" presStyleCnt="0"/>
      <dgm:spPr/>
    </dgm:pt>
    <dgm:pt modelId="{5C386AAE-5EDF-471E-AA51-2AD8FD855869}" type="pres">
      <dgm:prSet presAssocID="{C4567178-2A8A-476E-B931-BCDE032C5CB2}" presName="LevelTwoTextNode" presStyleLbl="node2" presStyleIdx="1" presStyleCnt="2">
        <dgm:presLayoutVars>
          <dgm:chPref val="3"/>
        </dgm:presLayoutVars>
      </dgm:prSet>
      <dgm:spPr/>
      <dgm:t>
        <a:bodyPr/>
        <a:lstStyle/>
        <a:p>
          <a:endParaRPr lang="es-MX"/>
        </a:p>
      </dgm:t>
    </dgm:pt>
    <dgm:pt modelId="{7A6584C6-D926-448B-8E1C-A647950A6F91}" type="pres">
      <dgm:prSet presAssocID="{C4567178-2A8A-476E-B931-BCDE032C5CB2}" presName="level3hierChild" presStyleCnt="0"/>
      <dgm:spPr/>
    </dgm:pt>
    <dgm:pt modelId="{305E900F-85E9-4488-9FA7-715EAEC28BDC}" type="pres">
      <dgm:prSet presAssocID="{20996092-C2BC-4933-AA0E-6FF64D8D0796}" presName="conn2-1" presStyleLbl="parChTrans1D3" presStyleIdx="2" presStyleCnt="4"/>
      <dgm:spPr/>
      <dgm:t>
        <a:bodyPr/>
        <a:lstStyle/>
        <a:p>
          <a:endParaRPr lang="es-MX"/>
        </a:p>
      </dgm:t>
    </dgm:pt>
    <dgm:pt modelId="{D9C76DD7-6AAC-465F-B75E-CC5D9C7240EB}" type="pres">
      <dgm:prSet presAssocID="{20996092-C2BC-4933-AA0E-6FF64D8D0796}" presName="connTx" presStyleLbl="parChTrans1D3" presStyleIdx="2" presStyleCnt="4"/>
      <dgm:spPr/>
      <dgm:t>
        <a:bodyPr/>
        <a:lstStyle/>
        <a:p>
          <a:endParaRPr lang="es-MX"/>
        </a:p>
      </dgm:t>
    </dgm:pt>
    <dgm:pt modelId="{AB813275-8B7C-41CA-BA47-26C5D2950CD8}" type="pres">
      <dgm:prSet presAssocID="{AB53C9E3-A7D3-4D51-B567-1731E2F60685}" presName="root2" presStyleCnt="0"/>
      <dgm:spPr/>
    </dgm:pt>
    <dgm:pt modelId="{A1ADA64D-E498-4E9B-A78B-C437FE1D3846}" type="pres">
      <dgm:prSet presAssocID="{AB53C9E3-A7D3-4D51-B567-1731E2F60685}" presName="LevelTwoTextNode" presStyleLbl="node3" presStyleIdx="2" presStyleCnt="4">
        <dgm:presLayoutVars>
          <dgm:chPref val="3"/>
        </dgm:presLayoutVars>
      </dgm:prSet>
      <dgm:spPr/>
      <dgm:t>
        <a:bodyPr/>
        <a:lstStyle/>
        <a:p>
          <a:endParaRPr lang="es-MX"/>
        </a:p>
      </dgm:t>
    </dgm:pt>
    <dgm:pt modelId="{E87C397A-4EF3-4436-924C-FF2A3BF579CA}" type="pres">
      <dgm:prSet presAssocID="{AB53C9E3-A7D3-4D51-B567-1731E2F60685}" presName="level3hierChild" presStyleCnt="0"/>
      <dgm:spPr/>
    </dgm:pt>
    <dgm:pt modelId="{D75C30F6-3195-40D0-81C6-E65E136B0B10}" type="pres">
      <dgm:prSet presAssocID="{E641E80F-2F17-49D0-9D3B-85EB88EB8DFA}" presName="conn2-1" presStyleLbl="parChTrans1D3" presStyleIdx="3" presStyleCnt="4"/>
      <dgm:spPr/>
      <dgm:t>
        <a:bodyPr/>
        <a:lstStyle/>
        <a:p>
          <a:endParaRPr lang="es-MX"/>
        </a:p>
      </dgm:t>
    </dgm:pt>
    <dgm:pt modelId="{17AF99FD-BAD1-452F-8322-53D41378B582}" type="pres">
      <dgm:prSet presAssocID="{E641E80F-2F17-49D0-9D3B-85EB88EB8DFA}" presName="connTx" presStyleLbl="parChTrans1D3" presStyleIdx="3" presStyleCnt="4"/>
      <dgm:spPr/>
      <dgm:t>
        <a:bodyPr/>
        <a:lstStyle/>
        <a:p>
          <a:endParaRPr lang="es-MX"/>
        </a:p>
      </dgm:t>
    </dgm:pt>
    <dgm:pt modelId="{F0B2C443-9FC2-4D22-B886-2A733FAE808F}" type="pres">
      <dgm:prSet presAssocID="{B920745F-E554-4120-A7A1-2ED0C7D8A19A}" presName="root2" presStyleCnt="0"/>
      <dgm:spPr/>
    </dgm:pt>
    <dgm:pt modelId="{EDB6E3E7-83FA-4219-840B-C1626A715448}" type="pres">
      <dgm:prSet presAssocID="{B920745F-E554-4120-A7A1-2ED0C7D8A19A}" presName="LevelTwoTextNode" presStyleLbl="node3" presStyleIdx="3" presStyleCnt="4">
        <dgm:presLayoutVars>
          <dgm:chPref val="3"/>
        </dgm:presLayoutVars>
      </dgm:prSet>
      <dgm:spPr/>
      <dgm:t>
        <a:bodyPr/>
        <a:lstStyle/>
        <a:p>
          <a:endParaRPr lang="es-MX"/>
        </a:p>
      </dgm:t>
    </dgm:pt>
    <dgm:pt modelId="{AA356B26-E001-4EE7-B089-BB97E2F5ED3B}" type="pres">
      <dgm:prSet presAssocID="{B920745F-E554-4120-A7A1-2ED0C7D8A19A}" presName="level3hierChild" presStyleCnt="0"/>
      <dgm:spPr/>
    </dgm:pt>
  </dgm:ptLst>
  <dgm:cxnLst>
    <dgm:cxn modelId="{C3713B9C-52AE-488B-BB3C-A7EBEA3E82EA}" srcId="{D9409D72-CBB7-41CC-A7C8-3B6CAD4C410F}" destId="{C4567178-2A8A-476E-B931-BCDE032C5CB2}" srcOrd="1" destOrd="0" parTransId="{36D61B13-01BE-45A6-A750-D33D1232C22B}" sibTransId="{EE63578A-B1E0-4936-80D0-E42536298DE3}"/>
    <dgm:cxn modelId="{7F763939-BB73-484E-9327-1504A8B57EE5}" type="presOf" srcId="{D8D13C61-EECA-4BE5-8860-55FEF5B53A19}" destId="{D15605CF-57F1-40E8-9432-8C24BD9CFF0E}" srcOrd="0" destOrd="0" presId="urn:microsoft.com/office/officeart/2008/layout/HorizontalMultiLevelHierarchy"/>
    <dgm:cxn modelId="{71E7BC0B-468E-489E-9DD6-DB5FB82D3628}" srcId="{C4567178-2A8A-476E-B931-BCDE032C5CB2}" destId="{B920745F-E554-4120-A7A1-2ED0C7D8A19A}" srcOrd="1" destOrd="0" parTransId="{E641E80F-2F17-49D0-9D3B-85EB88EB8DFA}" sibTransId="{C31D7AE4-58C4-403C-8211-4098531D06AF}"/>
    <dgm:cxn modelId="{5F56BCDA-287B-4374-AFCC-281468489856}" srcId="{D9409D72-CBB7-41CC-A7C8-3B6CAD4C410F}" destId="{74C5A472-14CE-462D-9BDA-3218F196BEF0}" srcOrd="0" destOrd="0" parTransId="{21496CE9-AE75-42BC-A9C5-1522EA905B5B}" sibTransId="{FAA63AA1-3C78-407F-ABAF-1FFFB726A805}"/>
    <dgm:cxn modelId="{3AE0E4EB-4AC9-4804-B969-948C80080F3F}" type="presOf" srcId="{0174FA71-1342-4DC4-8858-64150DC8362E}" destId="{70A5E071-2FAC-43F8-9D7C-645BF80FBE77}" srcOrd="0" destOrd="0" presId="urn:microsoft.com/office/officeart/2008/layout/HorizontalMultiLevelHierarchy"/>
    <dgm:cxn modelId="{047E58EE-862E-46F8-9F97-800D61AA309C}" type="presOf" srcId="{36D61B13-01BE-45A6-A750-D33D1232C22B}" destId="{A7DB444F-D177-4997-B2AB-EC3F7E017C60}" srcOrd="1" destOrd="0" presId="urn:microsoft.com/office/officeart/2008/layout/HorizontalMultiLevelHierarchy"/>
    <dgm:cxn modelId="{73D2FE2B-FE37-4F49-B3D1-9AF2D78597B9}" type="presOf" srcId="{89C6D1DB-316D-4121-85FE-01331A9822D5}" destId="{67E4BD70-D69F-47C7-BC66-9606C323AE09}" srcOrd="1" destOrd="0" presId="urn:microsoft.com/office/officeart/2008/layout/HorizontalMultiLevelHierarchy"/>
    <dgm:cxn modelId="{14162837-DFE2-4FB4-8F79-2DB4D0F81EA5}" srcId="{C4567178-2A8A-476E-B931-BCDE032C5CB2}" destId="{AB53C9E3-A7D3-4D51-B567-1731E2F60685}" srcOrd="0" destOrd="0" parTransId="{20996092-C2BC-4933-AA0E-6FF64D8D0796}" sibTransId="{62502A9F-E998-45E5-A921-59CF49BB76F9}"/>
    <dgm:cxn modelId="{9F256DCC-CA6A-4A3A-A26B-3B4FD2A3C9D8}" type="presOf" srcId="{20996092-C2BC-4933-AA0E-6FF64D8D0796}" destId="{305E900F-85E9-4488-9FA7-715EAEC28BDC}" srcOrd="0" destOrd="0" presId="urn:microsoft.com/office/officeart/2008/layout/HorizontalMultiLevelHierarchy"/>
    <dgm:cxn modelId="{ACAABAD9-4ABC-479F-B28A-55F63E484875}" type="presOf" srcId="{0174FA71-1342-4DC4-8858-64150DC8362E}" destId="{8B310E64-70ED-49AB-AFCB-A97B9CBC75FD}" srcOrd="1" destOrd="0" presId="urn:microsoft.com/office/officeart/2008/layout/HorizontalMultiLevelHierarchy"/>
    <dgm:cxn modelId="{562E6EC2-FD23-4E29-937C-19F765142F51}" type="presOf" srcId="{8EE41DE8-16F4-4283-8003-C2C8E8CFF083}" destId="{0F3F08AB-E1EC-4213-B304-B90567F93348}" srcOrd="0" destOrd="0" presId="urn:microsoft.com/office/officeart/2008/layout/HorizontalMultiLevelHierarchy"/>
    <dgm:cxn modelId="{211090C0-D432-4614-B337-54B22C9B6F10}" type="presOf" srcId="{20996092-C2BC-4933-AA0E-6FF64D8D0796}" destId="{D9C76DD7-6AAC-465F-B75E-CC5D9C7240EB}" srcOrd="1" destOrd="0" presId="urn:microsoft.com/office/officeart/2008/layout/HorizontalMultiLevelHierarchy"/>
    <dgm:cxn modelId="{999F949E-301E-40D0-A2C0-93D92F307BED}" type="presOf" srcId="{74C5A472-14CE-462D-9BDA-3218F196BEF0}" destId="{74730E13-6457-485A-8C28-FEC4729D7B97}" srcOrd="0" destOrd="0" presId="urn:microsoft.com/office/officeart/2008/layout/HorizontalMultiLevelHierarchy"/>
    <dgm:cxn modelId="{56867084-5902-4442-B86F-D73649BD76F3}" type="presOf" srcId="{D41CD1DF-8D18-449B-A8D1-275F220E2A77}" destId="{C41DFC68-C600-4E8E-9C66-6E05FC0D4B2A}" srcOrd="0" destOrd="0" presId="urn:microsoft.com/office/officeart/2008/layout/HorizontalMultiLevelHierarchy"/>
    <dgm:cxn modelId="{246FDC5C-3DB2-4457-8AD7-DE310C3CEB5F}" type="presOf" srcId="{36D61B13-01BE-45A6-A750-D33D1232C22B}" destId="{6C46B37D-F337-4A8E-92AD-18F9EEB3F288}" srcOrd="0" destOrd="0" presId="urn:microsoft.com/office/officeart/2008/layout/HorizontalMultiLevelHierarchy"/>
    <dgm:cxn modelId="{0111818C-69E5-4F38-AE5E-217C5F2B7EB7}" type="presOf" srcId="{B920745F-E554-4120-A7A1-2ED0C7D8A19A}" destId="{EDB6E3E7-83FA-4219-840B-C1626A715448}" srcOrd="0" destOrd="0" presId="urn:microsoft.com/office/officeart/2008/layout/HorizontalMultiLevelHierarchy"/>
    <dgm:cxn modelId="{2A8F3555-A067-4913-946B-3C62BF0561AC}" srcId="{74C5A472-14CE-462D-9BDA-3218F196BEF0}" destId="{8EE41DE8-16F4-4283-8003-C2C8E8CFF083}" srcOrd="1" destOrd="0" parTransId="{0174FA71-1342-4DC4-8858-64150DC8362E}" sibTransId="{590F53EF-D762-4C75-B5D5-66D0A8D566B6}"/>
    <dgm:cxn modelId="{7FD6AB61-B06C-4721-94CB-0824FFFF2EBA}" type="presOf" srcId="{C4567178-2A8A-476E-B931-BCDE032C5CB2}" destId="{5C386AAE-5EDF-471E-AA51-2AD8FD855869}" srcOrd="0" destOrd="0" presId="urn:microsoft.com/office/officeart/2008/layout/HorizontalMultiLevelHierarchy"/>
    <dgm:cxn modelId="{EBF5C2D0-EA93-43A8-922A-2249E35A0733}" type="presOf" srcId="{89C6D1DB-316D-4121-85FE-01331A9822D5}" destId="{891B8B3D-D00F-4F62-BEC2-8CC4C856280C}" srcOrd="0" destOrd="0" presId="urn:microsoft.com/office/officeart/2008/layout/HorizontalMultiLevelHierarchy"/>
    <dgm:cxn modelId="{BC3CFFA1-4351-4EDC-8047-216F4CA286DC}" type="presOf" srcId="{AB53C9E3-A7D3-4D51-B567-1731E2F60685}" destId="{A1ADA64D-E498-4E9B-A78B-C437FE1D3846}" srcOrd="0" destOrd="0" presId="urn:microsoft.com/office/officeart/2008/layout/HorizontalMultiLevelHierarchy"/>
    <dgm:cxn modelId="{47BBC221-CFFB-482F-A6B0-49DEF2360FE3}" type="presOf" srcId="{21496CE9-AE75-42BC-A9C5-1522EA905B5B}" destId="{6E1ED5E1-1FDF-4EFB-86FC-0D80417E4834}" srcOrd="1" destOrd="0" presId="urn:microsoft.com/office/officeart/2008/layout/HorizontalMultiLevelHierarchy"/>
    <dgm:cxn modelId="{B54CCA68-4F5E-48DB-95F2-81E10B34877B}" type="presOf" srcId="{E641E80F-2F17-49D0-9D3B-85EB88EB8DFA}" destId="{17AF99FD-BAD1-452F-8322-53D41378B582}" srcOrd="1" destOrd="0" presId="urn:microsoft.com/office/officeart/2008/layout/HorizontalMultiLevelHierarchy"/>
    <dgm:cxn modelId="{EA83C233-4BEE-4D9A-AF8C-24D73B674F7B}" type="presOf" srcId="{D9409D72-CBB7-41CC-A7C8-3B6CAD4C410F}" destId="{629666D5-45A8-4EA3-9CE4-723B4F9437E6}" srcOrd="0" destOrd="0" presId="urn:microsoft.com/office/officeart/2008/layout/HorizontalMultiLevelHierarchy"/>
    <dgm:cxn modelId="{CDB31C43-AF53-4CDE-B5DD-FA9BE8890713}" srcId="{D41CD1DF-8D18-449B-A8D1-275F220E2A77}" destId="{D9409D72-CBB7-41CC-A7C8-3B6CAD4C410F}" srcOrd="0" destOrd="0" parTransId="{A2AA096F-8270-4315-A7B3-B9DC43B17F6B}" sibTransId="{31C420A1-0419-45C9-A611-CEBAAF57D5D9}"/>
    <dgm:cxn modelId="{7DB8634E-9FBC-4DAD-ADB3-E34696F7B6C3}" type="presOf" srcId="{E641E80F-2F17-49D0-9D3B-85EB88EB8DFA}" destId="{D75C30F6-3195-40D0-81C6-E65E136B0B10}" srcOrd="0" destOrd="0" presId="urn:microsoft.com/office/officeart/2008/layout/HorizontalMultiLevelHierarchy"/>
    <dgm:cxn modelId="{915D6CE2-BE04-4DC8-A7A2-09172C266AB7}" srcId="{74C5A472-14CE-462D-9BDA-3218F196BEF0}" destId="{D8D13C61-EECA-4BE5-8860-55FEF5B53A19}" srcOrd="0" destOrd="0" parTransId="{89C6D1DB-316D-4121-85FE-01331A9822D5}" sibTransId="{F00D9FF9-08D6-454F-9A67-8C04177F281A}"/>
    <dgm:cxn modelId="{EE9228E0-BEFB-4BFB-995D-B60C151B8DCF}" type="presOf" srcId="{21496CE9-AE75-42BC-A9C5-1522EA905B5B}" destId="{B16DB133-CB85-49BA-B8CB-C7A74EFD27B5}" srcOrd="0" destOrd="0" presId="urn:microsoft.com/office/officeart/2008/layout/HorizontalMultiLevelHierarchy"/>
    <dgm:cxn modelId="{D7D3AE1F-D490-4F56-9DD3-B091015A52F0}" type="presParOf" srcId="{C41DFC68-C600-4E8E-9C66-6E05FC0D4B2A}" destId="{C7B5F804-8AED-4385-BC02-E519367A747F}" srcOrd="0" destOrd="0" presId="urn:microsoft.com/office/officeart/2008/layout/HorizontalMultiLevelHierarchy"/>
    <dgm:cxn modelId="{7EE4E961-2F54-4A4F-815C-5979780B48A5}" type="presParOf" srcId="{C7B5F804-8AED-4385-BC02-E519367A747F}" destId="{629666D5-45A8-4EA3-9CE4-723B4F9437E6}" srcOrd="0" destOrd="0" presId="urn:microsoft.com/office/officeart/2008/layout/HorizontalMultiLevelHierarchy"/>
    <dgm:cxn modelId="{927E7F84-A790-4CDB-A345-96C5CAF39694}" type="presParOf" srcId="{C7B5F804-8AED-4385-BC02-E519367A747F}" destId="{63CC42A4-82D8-464E-B0AF-243093072168}" srcOrd="1" destOrd="0" presId="urn:microsoft.com/office/officeart/2008/layout/HorizontalMultiLevelHierarchy"/>
    <dgm:cxn modelId="{19C229FA-608A-4D88-BF09-5F7054237E94}" type="presParOf" srcId="{63CC42A4-82D8-464E-B0AF-243093072168}" destId="{B16DB133-CB85-49BA-B8CB-C7A74EFD27B5}" srcOrd="0" destOrd="0" presId="urn:microsoft.com/office/officeart/2008/layout/HorizontalMultiLevelHierarchy"/>
    <dgm:cxn modelId="{EA300E48-71D0-4171-9923-5EAC30E0C4F6}" type="presParOf" srcId="{B16DB133-CB85-49BA-B8CB-C7A74EFD27B5}" destId="{6E1ED5E1-1FDF-4EFB-86FC-0D80417E4834}" srcOrd="0" destOrd="0" presId="urn:microsoft.com/office/officeart/2008/layout/HorizontalMultiLevelHierarchy"/>
    <dgm:cxn modelId="{451BC4EC-36B6-4893-9229-E63D98DC82D3}" type="presParOf" srcId="{63CC42A4-82D8-464E-B0AF-243093072168}" destId="{7F4E624E-9AAB-47FB-9DBA-C21AB35CD39F}" srcOrd="1" destOrd="0" presId="urn:microsoft.com/office/officeart/2008/layout/HorizontalMultiLevelHierarchy"/>
    <dgm:cxn modelId="{A7F69389-AB9E-4BB2-A637-223C3041FFA6}" type="presParOf" srcId="{7F4E624E-9AAB-47FB-9DBA-C21AB35CD39F}" destId="{74730E13-6457-485A-8C28-FEC4729D7B97}" srcOrd="0" destOrd="0" presId="urn:microsoft.com/office/officeart/2008/layout/HorizontalMultiLevelHierarchy"/>
    <dgm:cxn modelId="{1A457632-BDE8-4DE9-B794-A9A25F591B11}" type="presParOf" srcId="{7F4E624E-9AAB-47FB-9DBA-C21AB35CD39F}" destId="{F5612ABB-1E14-4A1E-9A70-5913F64AF524}" srcOrd="1" destOrd="0" presId="urn:microsoft.com/office/officeart/2008/layout/HorizontalMultiLevelHierarchy"/>
    <dgm:cxn modelId="{AFFD172B-93B7-4BC0-BFB9-2FFE57D9BCAB}" type="presParOf" srcId="{F5612ABB-1E14-4A1E-9A70-5913F64AF524}" destId="{891B8B3D-D00F-4F62-BEC2-8CC4C856280C}" srcOrd="0" destOrd="0" presId="urn:microsoft.com/office/officeart/2008/layout/HorizontalMultiLevelHierarchy"/>
    <dgm:cxn modelId="{1E3A2A67-363F-48E2-8BD0-C127F4907025}" type="presParOf" srcId="{891B8B3D-D00F-4F62-BEC2-8CC4C856280C}" destId="{67E4BD70-D69F-47C7-BC66-9606C323AE09}" srcOrd="0" destOrd="0" presId="urn:microsoft.com/office/officeart/2008/layout/HorizontalMultiLevelHierarchy"/>
    <dgm:cxn modelId="{0A736A5E-7701-4218-9DC5-B6FC315477FF}" type="presParOf" srcId="{F5612ABB-1E14-4A1E-9A70-5913F64AF524}" destId="{2427628A-0038-4F44-9BD5-9A8AB2981DDC}" srcOrd="1" destOrd="0" presId="urn:microsoft.com/office/officeart/2008/layout/HorizontalMultiLevelHierarchy"/>
    <dgm:cxn modelId="{7EE83048-0BDD-4B71-BDDB-A817BE92EA00}" type="presParOf" srcId="{2427628A-0038-4F44-9BD5-9A8AB2981DDC}" destId="{D15605CF-57F1-40E8-9432-8C24BD9CFF0E}" srcOrd="0" destOrd="0" presId="urn:microsoft.com/office/officeart/2008/layout/HorizontalMultiLevelHierarchy"/>
    <dgm:cxn modelId="{55A6582A-F3C3-42EC-B963-4C4DA42FB81B}" type="presParOf" srcId="{2427628A-0038-4F44-9BD5-9A8AB2981DDC}" destId="{E400883E-B0F2-4A3D-B9BA-CE93FC78F339}" srcOrd="1" destOrd="0" presId="urn:microsoft.com/office/officeart/2008/layout/HorizontalMultiLevelHierarchy"/>
    <dgm:cxn modelId="{7BACFC57-7FE4-4602-AEF5-266C63359170}" type="presParOf" srcId="{F5612ABB-1E14-4A1E-9A70-5913F64AF524}" destId="{70A5E071-2FAC-43F8-9D7C-645BF80FBE77}" srcOrd="2" destOrd="0" presId="urn:microsoft.com/office/officeart/2008/layout/HorizontalMultiLevelHierarchy"/>
    <dgm:cxn modelId="{A797002D-01B8-48C8-8DE9-7BF1A862F7BF}" type="presParOf" srcId="{70A5E071-2FAC-43F8-9D7C-645BF80FBE77}" destId="{8B310E64-70ED-49AB-AFCB-A97B9CBC75FD}" srcOrd="0" destOrd="0" presId="urn:microsoft.com/office/officeart/2008/layout/HorizontalMultiLevelHierarchy"/>
    <dgm:cxn modelId="{37675F98-0462-466D-89A2-C951041A0422}" type="presParOf" srcId="{F5612ABB-1E14-4A1E-9A70-5913F64AF524}" destId="{B8462471-5A86-4254-8B8D-FFF341D70DBE}" srcOrd="3" destOrd="0" presId="urn:microsoft.com/office/officeart/2008/layout/HorizontalMultiLevelHierarchy"/>
    <dgm:cxn modelId="{845C3C3A-B624-49E1-B347-83D977BDF037}" type="presParOf" srcId="{B8462471-5A86-4254-8B8D-FFF341D70DBE}" destId="{0F3F08AB-E1EC-4213-B304-B90567F93348}" srcOrd="0" destOrd="0" presId="urn:microsoft.com/office/officeart/2008/layout/HorizontalMultiLevelHierarchy"/>
    <dgm:cxn modelId="{0B72668C-8A78-402C-ADBA-35CB0C9FA782}" type="presParOf" srcId="{B8462471-5A86-4254-8B8D-FFF341D70DBE}" destId="{67703D88-3C9A-493F-8E0C-69811D257C4D}" srcOrd="1" destOrd="0" presId="urn:microsoft.com/office/officeart/2008/layout/HorizontalMultiLevelHierarchy"/>
    <dgm:cxn modelId="{4D61FB10-1C06-4648-8B8A-41173B123373}" type="presParOf" srcId="{63CC42A4-82D8-464E-B0AF-243093072168}" destId="{6C46B37D-F337-4A8E-92AD-18F9EEB3F288}" srcOrd="2" destOrd="0" presId="urn:microsoft.com/office/officeart/2008/layout/HorizontalMultiLevelHierarchy"/>
    <dgm:cxn modelId="{6376BA5A-E8D9-4296-90DD-79FE4AAEFFE3}" type="presParOf" srcId="{6C46B37D-F337-4A8E-92AD-18F9EEB3F288}" destId="{A7DB444F-D177-4997-B2AB-EC3F7E017C60}" srcOrd="0" destOrd="0" presId="urn:microsoft.com/office/officeart/2008/layout/HorizontalMultiLevelHierarchy"/>
    <dgm:cxn modelId="{1B13FBB4-0DC2-48F1-A852-0F3B3B2638B7}" type="presParOf" srcId="{63CC42A4-82D8-464E-B0AF-243093072168}" destId="{CAEB6C11-87C0-4B83-9F5D-346CEECC0370}" srcOrd="3" destOrd="0" presId="urn:microsoft.com/office/officeart/2008/layout/HorizontalMultiLevelHierarchy"/>
    <dgm:cxn modelId="{FBC944CF-2241-46AA-99DB-6ABCAC2D443E}" type="presParOf" srcId="{CAEB6C11-87C0-4B83-9F5D-346CEECC0370}" destId="{5C386AAE-5EDF-471E-AA51-2AD8FD855869}" srcOrd="0" destOrd="0" presId="urn:microsoft.com/office/officeart/2008/layout/HorizontalMultiLevelHierarchy"/>
    <dgm:cxn modelId="{8CAFD49C-15F3-4F49-A129-A46B4F0FFC78}" type="presParOf" srcId="{CAEB6C11-87C0-4B83-9F5D-346CEECC0370}" destId="{7A6584C6-D926-448B-8E1C-A647950A6F91}" srcOrd="1" destOrd="0" presId="urn:microsoft.com/office/officeart/2008/layout/HorizontalMultiLevelHierarchy"/>
    <dgm:cxn modelId="{FA7E819E-785F-43E6-8A9D-07A63C762D3F}" type="presParOf" srcId="{7A6584C6-D926-448B-8E1C-A647950A6F91}" destId="{305E900F-85E9-4488-9FA7-715EAEC28BDC}" srcOrd="0" destOrd="0" presId="urn:microsoft.com/office/officeart/2008/layout/HorizontalMultiLevelHierarchy"/>
    <dgm:cxn modelId="{7078C8AA-3497-4ACD-A7B0-7A386042BD97}" type="presParOf" srcId="{305E900F-85E9-4488-9FA7-715EAEC28BDC}" destId="{D9C76DD7-6AAC-465F-B75E-CC5D9C7240EB}" srcOrd="0" destOrd="0" presId="urn:microsoft.com/office/officeart/2008/layout/HorizontalMultiLevelHierarchy"/>
    <dgm:cxn modelId="{6D35B08B-CACB-407E-965E-47BD3EAAAAF6}" type="presParOf" srcId="{7A6584C6-D926-448B-8E1C-A647950A6F91}" destId="{AB813275-8B7C-41CA-BA47-26C5D2950CD8}" srcOrd="1" destOrd="0" presId="urn:microsoft.com/office/officeart/2008/layout/HorizontalMultiLevelHierarchy"/>
    <dgm:cxn modelId="{C633C490-1AD2-435F-A7B5-9BEA88FEC512}" type="presParOf" srcId="{AB813275-8B7C-41CA-BA47-26C5D2950CD8}" destId="{A1ADA64D-E498-4E9B-A78B-C437FE1D3846}" srcOrd="0" destOrd="0" presId="urn:microsoft.com/office/officeart/2008/layout/HorizontalMultiLevelHierarchy"/>
    <dgm:cxn modelId="{8FBA444C-BE49-4FA8-9996-CA8E996F106E}" type="presParOf" srcId="{AB813275-8B7C-41CA-BA47-26C5D2950CD8}" destId="{E87C397A-4EF3-4436-924C-FF2A3BF579CA}" srcOrd="1" destOrd="0" presId="urn:microsoft.com/office/officeart/2008/layout/HorizontalMultiLevelHierarchy"/>
    <dgm:cxn modelId="{4CF36A13-C0CA-4991-AD8D-6A638882C6B0}" type="presParOf" srcId="{7A6584C6-D926-448B-8E1C-A647950A6F91}" destId="{D75C30F6-3195-40D0-81C6-E65E136B0B10}" srcOrd="2" destOrd="0" presId="urn:microsoft.com/office/officeart/2008/layout/HorizontalMultiLevelHierarchy"/>
    <dgm:cxn modelId="{C7B31FE1-FF3D-457F-ADD7-8D913F7F5F4C}" type="presParOf" srcId="{D75C30F6-3195-40D0-81C6-E65E136B0B10}" destId="{17AF99FD-BAD1-452F-8322-53D41378B582}" srcOrd="0" destOrd="0" presId="urn:microsoft.com/office/officeart/2008/layout/HorizontalMultiLevelHierarchy"/>
    <dgm:cxn modelId="{13A4E5E4-DB67-4BCE-8000-29FA5CB45CB4}" type="presParOf" srcId="{7A6584C6-D926-448B-8E1C-A647950A6F91}" destId="{F0B2C443-9FC2-4D22-B886-2A733FAE808F}" srcOrd="3" destOrd="0" presId="urn:microsoft.com/office/officeart/2008/layout/HorizontalMultiLevelHierarchy"/>
    <dgm:cxn modelId="{35E8E9F3-DC91-4150-9BE4-168265DDAB16}" type="presParOf" srcId="{F0B2C443-9FC2-4D22-B886-2A733FAE808F}" destId="{EDB6E3E7-83FA-4219-840B-C1626A715448}" srcOrd="0" destOrd="0" presId="urn:microsoft.com/office/officeart/2008/layout/HorizontalMultiLevelHierarchy"/>
    <dgm:cxn modelId="{6E015D9D-2CD8-48A9-B1D4-C5CEB1A894C5}" type="presParOf" srcId="{F0B2C443-9FC2-4D22-B886-2A733FAE808F}" destId="{AA356B26-E001-4EE7-B089-BB97E2F5ED3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MX" smtClean="0"/>
              <a:t>Q.B.P. EVA MARÍA MEDRANO GAUNA </a:t>
            </a:r>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201E2D-7224-4AAE-86B1-0D9B1864164F}" type="datetimeFigureOut">
              <a:rPr lang="es-MX" smtClean="0"/>
              <a:t>11/03/2017</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B2E94F-453F-4042-9372-6DCB6FDC4BE8}" type="slidenum">
              <a:rPr lang="es-MX" smtClean="0"/>
              <a:t>‹Nº›</a:t>
            </a:fld>
            <a:endParaRPr lang="es-MX"/>
          </a:p>
        </p:txBody>
      </p:sp>
    </p:spTree>
    <p:extLst>
      <p:ext uri="{BB962C8B-B14F-4D97-AF65-F5344CB8AC3E}">
        <p14:creationId xmlns:p14="http://schemas.microsoft.com/office/powerpoint/2010/main" val="40513636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MX" smtClean="0"/>
              <a:t>Q.B.P. EVA MARÍA MEDRANO GAUNA </a:t>
            </a: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7C072-DC81-466C-9FAD-1AC02547FEAE}" type="datetimeFigureOut">
              <a:rPr lang="es-MX" smtClean="0"/>
              <a:t>11/03/2017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28620C-CDD8-481E-B959-335DB9E2F831}" type="slidenum">
              <a:rPr lang="es-MX" smtClean="0"/>
              <a:t>‹Nº›</a:t>
            </a:fld>
            <a:endParaRPr lang="es-MX"/>
          </a:p>
        </p:txBody>
      </p:sp>
    </p:spTree>
    <p:extLst>
      <p:ext uri="{BB962C8B-B14F-4D97-AF65-F5344CB8AC3E}">
        <p14:creationId xmlns:p14="http://schemas.microsoft.com/office/powerpoint/2010/main" val="27229205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Tree>
    <p:extLst>
      <p:ext uri="{BB962C8B-B14F-4D97-AF65-F5344CB8AC3E}">
        <p14:creationId xmlns:p14="http://schemas.microsoft.com/office/powerpoint/2010/main" val="400763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Tree>
    <p:extLst>
      <p:ext uri="{BB962C8B-B14F-4D97-AF65-F5344CB8AC3E}">
        <p14:creationId xmlns:p14="http://schemas.microsoft.com/office/powerpoint/2010/main" val="165805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3AEBD4A-120F-4E75-940F-87DE92819BA6}" type="datetime1">
              <a:rPr lang="es-MX" smtClean="0"/>
              <a:t>11/03/2017</a:t>
            </a:fld>
            <a:endParaRPr lang="es-MX"/>
          </a:p>
        </p:txBody>
      </p:sp>
      <p:sp>
        <p:nvSpPr>
          <p:cNvPr id="5" name="4 Marcador de pie de página"/>
          <p:cNvSpPr>
            <a:spLocks noGrp="1"/>
          </p:cNvSpPr>
          <p:nvPr>
            <p:ph type="ftr" sz="quarter" idx="11"/>
          </p:nvPr>
        </p:nvSpPr>
        <p:spPr/>
        <p:txBody>
          <a:bodyPr/>
          <a:lstStyle/>
          <a:p>
            <a:r>
              <a:rPr lang="es-MX" smtClean="0"/>
              <a:t>Q.B.P. EVA MARÍA MEDRANO GAUNA</a:t>
            </a:r>
            <a:endParaRPr lang="es-MX"/>
          </a:p>
        </p:txBody>
      </p:sp>
      <p:sp>
        <p:nvSpPr>
          <p:cNvPr id="6" name="5 Marcador de número de diapositiva"/>
          <p:cNvSpPr>
            <a:spLocks noGrp="1"/>
          </p:cNvSpPr>
          <p:nvPr>
            <p:ph type="sldNum" sz="quarter" idx="12"/>
          </p:nvPr>
        </p:nvSpPr>
        <p:spPr/>
        <p:txBody>
          <a:bodyPr/>
          <a:lstStyle/>
          <a:p>
            <a:fld id="{E1CE2381-1FF6-47CB-BF61-6F792C38B901}" type="slidenum">
              <a:rPr lang="es-MX" smtClean="0"/>
              <a:t>‹Nº›</a:t>
            </a:fld>
            <a:endParaRPr lang="es-MX"/>
          </a:p>
        </p:txBody>
      </p:sp>
    </p:spTree>
    <p:extLst>
      <p:ext uri="{BB962C8B-B14F-4D97-AF65-F5344CB8AC3E}">
        <p14:creationId xmlns:p14="http://schemas.microsoft.com/office/powerpoint/2010/main" val="83165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1A22144-E03B-4E58-BA77-45E4397CF51C}" type="datetime1">
              <a:rPr lang="es-MX" smtClean="0"/>
              <a:t>11/03/2017</a:t>
            </a:fld>
            <a:endParaRPr lang="es-MX"/>
          </a:p>
        </p:txBody>
      </p:sp>
      <p:sp>
        <p:nvSpPr>
          <p:cNvPr id="5" name="4 Marcador de pie de página"/>
          <p:cNvSpPr>
            <a:spLocks noGrp="1"/>
          </p:cNvSpPr>
          <p:nvPr>
            <p:ph type="ftr" sz="quarter" idx="11"/>
          </p:nvPr>
        </p:nvSpPr>
        <p:spPr/>
        <p:txBody>
          <a:bodyPr/>
          <a:lstStyle/>
          <a:p>
            <a:r>
              <a:rPr lang="es-MX" smtClean="0"/>
              <a:t>Q.B.P. EVA MARÍA MEDRANO GAUNA</a:t>
            </a:r>
            <a:endParaRPr lang="es-MX"/>
          </a:p>
        </p:txBody>
      </p:sp>
      <p:sp>
        <p:nvSpPr>
          <p:cNvPr id="6" name="5 Marcador de número de diapositiva"/>
          <p:cNvSpPr>
            <a:spLocks noGrp="1"/>
          </p:cNvSpPr>
          <p:nvPr>
            <p:ph type="sldNum" sz="quarter" idx="12"/>
          </p:nvPr>
        </p:nvSpPr>
        <p:spPr/>
        <p:txBody>
          <a:bodyPr/>
          <a:lstStyle/>
          <a:p>
            <a:fld id="{E1CE2381-1FF6-47CB-BF61-6F792C38B901}" type="slidenum">
              <a:rPr lang="es-MX" smtClean="0"/>
              <a:t>‹Nº›</a:t>
            </a:fld>
            <a:endParaRPr lang="es-MX"/>
          </a:p>
        </p:txBody>
      </p:sp>
    </p:spTree>
    <p:extLst>
      <p:ext uri="{BB962C8B-B14F-4D97-AF65-F5344CB8AC3E}">
        <p14:creationId xmlns:p14="http://schemas.microsoft.com/office/powerpoint/2010/main" val="218106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E7237B3-1E0D-4D96-9852-A598A37DD787}" type="datetime1">
              <a:rPr lang="es-MX" smtClean="0"/>
              <a:t>11/03/2017</a:t>
            </a:fld>
            <a:endParaRPr lang="es-MX"/>
          </a:p>
        </p:txBody>
      </p:sp>
      <p:sp>
        <p:nvSpPr>
          <p:cNvPr id="6" name="5 Marcador de pie de página"/>
          <p:cNvSpPr>
            <a:spLocks noGrp="1"/>
          </p:cNvSpPr>
          <p:nvPr>
            <p:ph type="ftr" sz="quarter" idx="11"/>
          </p:nvPr>
        </p:nvSpPr>
        <p:spPr/>
        <p:txBody>
          <a:bodyPr/>
          <a:lstStyle/>
          <a:p>
            <a:r>
              <a:rPr lang="es-MX" smtClean="0"/>
              <a:t>Q.B.P. EVA MARÍA MEDRANO GAUNA</a:t>
            </a:r>
            <a:endParaRPr lang="es-MX"/>
          </a:p>
        </p:txBody>
      </p:sp>
      <p:sp>
        <p:nvSpPr>
          <p:cNvPr id="7" name="6 Marcador de número de diapositiva"/>
          <p:cNvSpPr>
            <a:spLocks noGrp="1"/>
          </p:cNvSpPr>
          <p:nvPr>
            <p:ph type="sldNum" sz="quarter" idx="12"/>
          </p:nvPr>
        </p:nvSpPr>
        <p:spPr/>
        <p:txBody>
          <a:bodyPr/>
          <a:lstStyle/>
          <a:p>
            <a:fld id="{E1CE2381-1FF6-47CB-BF61-6F792C38B901}" type="slidenum">
              <a:rPr lang="es-MX" smtClean="0"/>
              <a:t>‹Nº›</a:t>
            </a:fld>
            <a:endParaRPr lang="es-MX"/>
          </a:p>
        </p:txBody>
      </p:sp>
    </p:spTree>
    <p:extLst>
      <p:ext uri="{BB962C8B-B14F-4D97-AF65-F5344CB8AC3E}">
        <p14:creationId xmlns:p14="http://schemas.microsoft.com/office/powerpoint/2010/main" val="59244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53CC76-BF4E-4050-9451-1E2E85C2FE87}" type="datetime1">
              <a:rPr lang="es-MX" smtClean="0"/>
              <a:t>11/03/2017</a:t>
            </a:fld>
            <a:endParaRPr lang="es-MX"/>
          </a:p>
        </p:txBody>
      </p:sp>
      <p:sp>
        <p:nvSpPr>
          <p:cNvPr id="3" name="2 Marcador de pie de página"/>
          <p:cNvSpPr>
            <a:spLocks noGrp="1"/>
          </p:cNvSpPr>
          <p:nvPr>
            <p:ph type="ftr" sz="quarter" idx="11"/>
          </p:nvPr>
        </p:nvSpPr>
        <p:spPr/>
        <p:txBody>
          <a:bodyPr/>
          <a:lstStyle/>
          <a:p>
            <a:r>
              <a:rPr lang="es-MX" smtClean="0"/>
              <a:t>Q.B.P. EVA MARÍA MEDRANO GAUNA</a:t>
            </a:r>
            <a:endParaRPr lang="es-MX"/>
          </a:p>
        </p:txBody>
      </p:sp>
      <p:sp>
        <p:nvSpPr>
          <p:cNvPr id="4" name="3 Marcador de número de diapositiva"/>
          <p:cNvSpPr>
            <a:spLocks noGrp="1"/>
          </p:cNvSpPr>
          <p:nvPr>
            <p:ph type="sldNum" sz="quarter" idx="12"/>
          </p:nvPr>
        </p:nvSpPr>
        <p:spPr/>
        <p:txBody>
          <a:bodyPr/>
          <a:lstStyle/>
          <a:p>
            <a:fld id="{E1CE2381-1FF6-47CB-BF61-6F792C38B901}" type="slidenum">
              <a:rPr lang="es-MX" smtClean="0"/>
              <a:t>‹Nº›</a:t>
            </a:fld>
            <a:endParaRPr lang="es-MX"/>
          </a:p>
        </p:txBody>
      </p:sp>
    </p:spTree>
    <p:extLst>
      <p:ext uri="{BB962C8B-B14F-4D97-AF65-F5344CB8AC3E}">
        <p14:creationId xmlns:p14="http://schemas.microsoft.com/office/powerpoint/2010/main" val="3186907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3999"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72008"/>
            <a:ext cx="9143999"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991F1-4E71-4BDD-A2E6-8DF50409D43C}" type="datetime1">
              <a:rPr lang="es-MX" smtClean="0"/>
              <a:t>11/03/2017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smtClean="0"/>
              <a:t>Q.B.P. EVA MARÍA MEDRANO GAUNA</a:t>
            </a: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E2381-1FF6-47CB-BF61-6F792C38B901}" type="slidenum">
              <a:rPr lang="es-MX" smtClean="0"/>
              <a:t>‹Nº›</a:t>
            </a:fld>
            <a:endParaRPr lang="es-MX"/>
          </a:p>
        </p:txBody>
      </p:sp>
    </p:spTree>
    <p:extLst>
      <p:ext uri="{BB962C8B-B14F-4D97-AF65-F5344CB8AC3E}">
        <p14:creationId xmlns:p14="http://schemas.microsoft.com/office/powerpoint/2010/main" val="379466642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PORTADA3.JPG"/>
          <p:cNvPicPr>
            <a:picLocks noChangeAspect="1" noChangeArrowheads="1"/>
          </p:cNvPicPr>
          <p:nvPr/>
        </p:nvPicPr>
        <p:blipFill rotWithShape="1">
          <a:blip r:embed="rId2">
            <a:extLst>
              <a:ext uri="{28A0092B-C50C-407E-A947-70E740481C1C}">
                <a14:useLocalDpi xmlns:a14="http://schemas.microsoft.com/office/drawing/2010/main" val="0"/>
              </a:ext>
            </a:extLst>
          </a:blip>
          <a:srcRect r="36415" b="22072"/>
          <a:stretch/>
        </p:blipFill>
        <p:spPr bwMode="auto">
          <a:xfrm>
            <a:off x="0" y="-99392"/>
            <a:ext cx="9289032" cy="705678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685800" y="1412777"/>
            <a:ext cx="7414592" cy="2187674"/>
          </a:xfrm>
        </p:spPr>
        <p:txBody>
          <a:bodyPr>
            <a:noAutofit/>
          </a:bodyPr>
          <a:lstStyle/>
          <a:p>
            <a:pPr algn="l"/>
            <a:r>
              <a:rPr lang="es-MX" sz="3200" dirty="0">
                <a:solidFill>
                  <a:schemeClr val="bg1"/>
                </a:solidFill>
                <a:latin typeface="Bell MT" panose="02020503060305020303" pitchFamily="18" charset="0"/>
              </a:rPr>
              <a:t>BIOLOGÍA AVANZADA</a:t>
            </a:r>
            <a:br>
              <a:rPr lang="es-MX" sz="3200" dirty="0">
                <a:solidFill>
                  <a:schemeClr val="bg1"/>
                </a:solidFill>
                <a:latin typeface="Bell MT" panose="02020503060305020303" pitchFamily="18" charset="0"/>
              </a:rPr>
            </a:br>
            <a:r>
              <a:rPr lang="es-MX" sz="3200" dirty="0" smtClean="0">
                <a:solidFill>
                  <a:schemeClr val="bg1"/>
                </a:solidFill>
                <a:latin typeface="Bell MT" panose="02020503060305020303" pitchFamily="18" charset="0"/>
              </a:rPr>
              <a:t>3.3 LOCOMOCIÓN </a:t>
            </a:r>
            <a:br>
              <a:rPr lang="es-MX" sz="3200" dirty="0" smtClean="0">
                <a:solidFill>
                  <a:schemeClr val="bg1"/>
                </a:solidFill>
                <a:latin typeface="Bell MT" panose="02020503060305020303" pitchFamily="18" charset="0"/>
              </a:rPr>
            </a:br>
            <a:r>
              <a:rPr lang="es-MX" sz="3200" dirty="0" smtClean="0">
                <a:solidFill>
                  <a:schemeClr val="bg1"/>
                </a:solidFill>
                <a:latin typeface="Bell MT" panose="02020503060305020303" pitchFamily="18" charset="0"/>
              </a:rPr>
              <a:t>3.3.1 </a:t>
            </a:r>
            <a:r>
              <a:rPr lang="es-MX" sz="3200" dirty="0">
                <a:solidFill>
                  <a:schemeClr val="bg1"/>
                </a:solidFill>
                <a:latin typeface="Bell MT" panose="02020503060305020303" pitchFamily="18" charset="0"/>
              </a:rPr>
              <a:t>ESQUELETO </a:t>
            </a:r>
            <a:br>
              <a:rPr lang="es-MX" sz="3200" dirty="0">
                <a:solidFill>
                  <a:schemeClr val="bg1"/>
                </a:solidFill>
                <a:latin typeface="Bell MT" panose="02020503060305020303" pitchFamily="18" charset="0"/>
              </a:rPr>
            </a:br>
            <a:r>
              <a:rPr lang="es-MX" sz="3200" dirty="0">
                <a:solidFill>
                  <a:schemeClr val="bg1"/>
                </a:solidFill>
                <a:latin typeface="Bell MT" panose="02020503060305020303" pitchFamily="18" charset="0"/>
              </a:rPr>
              <a:t>Q.B.P. </a:t>
            </a:r>
            <a:r>
              <a:rPr lang="es-MX" sz="3200" dirty="0" smtClean="0">
                <a:solidFill>
                  <a:schemeClr val="bg1"/>
                </a:solidFill>
                <a:latin typeface="Bell MT" panose="02020503060305020303" pitchFamily="18" charset="0"/>
              </a:rPr>
              <a:t>EVA MARÍA MEDRANO GAUNA</a:t>
            </a:r>
            <a:r>
              <a:rPr lang="es-MX" sz="3200" dirty="0">
                <a:solidFill>
                  <a:schemeClr val="bg1"/>
                </a:solidFill>
                <a:latin typeface="Bell MT" panose="02020503060305020303" pitchFamily="18" charset="0"/>
              </a:rPr>
              <a:t/>
            </a:r>
            <a:br>
              <a:rPr lang="es-MX" sz="3200" dirty="0">
                <a:solidFill>
                  <a:schemeClr val="bg1"/>
                </a:solidFill>
                <a:latin typeface="Bell MT" panose="02020503060305020303" pitchFamily="18" charset="0"/>
              </a:rPr>
            </a:br>
            <a:r>
              <a:rPr lang="es-MX" sz="3200" dirty="0">
                <a:solidFill>
                  <a:schemeClr val="bg1"/>
                </a:solidFill>
                <a:latin typeface="Bell MT" panose="02020503060305020303" pitchFamily="18" charset="0"/>
              </a:rPr>
              <a:t>PERIODO </a:t>
            </a:r>
            <a:r>
              <a:rPr lang="es-MX" sz="3200" dirty="0" smtClean="0">
                <a:solidFill>
                  <a:schemeClr val="bg1"/>
                </a:solidFill>
                <a:latin typeface="Bell MT" panose="02020503060305020303" pitchFamily="18" charset="0"/>
              </a:rPr>
              <a:t>ENERO-JUNIO2017</a:t>
            </a:r>
            <a:r>
              <a:rPr lang="es-MX" sz="3200" dirty="0"/>
              <a:t/>
            </a:r>
            <a:br>
              <a:rPr lang="es-MX" sz="3200" dirty="0"/>
            </a:br>
            <a:endParaRPr lang="es-MX" sz="3200" dirty="0"/>
          </a:p>
        </p:txBody>
      </p:sp>
    </p:spTree>
    <p:extLst>
      <p:ext uri="{BB962C8B-B14F-4D97-AF65-F5344CB8AC3E}">
        <p14:creationId xmlns:p14="http://schemas.microsoft.com/office/powerpoint/2010/main" val="1405827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HUESOS</a:t>
            </a:r>
            <a:br>
              <a:rPr lang="es-MX" dirty="0" smtClean="0"/>
            </a:br>
            <a:r>
              <a:rPr lang="es-MX" dirty="0" smtClean="0"/>
              <a:t>Estructura </a:t>
            </a:r>
            <a:endParaRPr lang="es-MX" dirty="0"/>
          </a:p>
        </p:txBody>
      </p:sp>
      <p:sp>
        <p:nvSpPr>
          <p:cNvPr id="3" name="2 Marcador de contenido"/>
          <p:cNvSpPr>
            <a:spLocks noGrp="1"/>
          </p:cNvSpPr>
          <p:nvPr>
            <p:ph idx="1"/>
          </p:nvPr>
        </p:nvSpPr>
        <p:spPr/>
        <p:txBody>
          <a:bodyPr/>
          <a:lstStyle/>
          <a:p>
            <a:r>
              <a:rPr lang="es-MX" b="1" dirty="0" smtClean="0"/>
              <a:t> Periostio: </a:t>
            </a:r>
            <a:r>
              <a:rPr lang="es-MX" dirty="0" smtClean="0"/>
              <a:t> </a:t>
            </a:r>
            <a:r>
              <a:rPr lang="es-MX" dirty="0"/>
              <a:t>F</a:t>
            </a:r>
            <a:r>
              <a:rPr lang="es-MX" dirty="0" smtClean="0"/>
              <a:t>ina membrana que rodea al hueso contiene terminaciones nerviosas y vasos sanguíneos.</a:t>
            </a:r>
          </a:p>
          <a:p>
            <a:r>
              <a:rPr lang="es-MX" b="1" dirty="0" smtClean="0"/>
              <a:t>Médula </a:t>
            </a:r>
            <a:r>
              <a:rPr lang="es-MX" b="1" dirty="0"/>
              <a:t>ó</a:t>
            </a:r>
            <a:r>
              <a:rPr lang="es-MX" b="1" dirty="0" smtClean="0"/>
              <a:t>sea: </a:t>
            </a:r>
            <a:r>
              <a:rPr lang="es-MX" dirty="0" smtClean="0"/>
              <a:t> Dos tipos </a:t>
            </a:r>
          </a:p>
          <a:p>
            <a:r>
              <a:rPr lang="es-MX" b="1" dirty="0" smtClean="0"/>
              <a:t>Amarilla: </a:t>
            </a:r>
            <a:r>
              <a:rPr lang="es-MX" dirty="0" smtClean="0"/>
              <a:t>Rica en grasa</a:t>
            </a:r>
            <a:endParaRPr lang="es-MX" b="1" dirty="0" smtClean="0"/>
          </a:p>
          <a:p>
            <a:r>
              <a:rPr lang="es-MX" b="1" dirty="0" smtClean="0"/>
              <a:t>Roja: </a:t>
            </a:r>
            <a:r>
              <a:rPr lang="es-MX" dirty="0" smtClean="0"/>
              <a:t>Células en constante división generan los elementos de la sangre</a:t>
            </a:r>
            <a:endParaRPr lang="es-MX" b="1" dirty="0" smtClean="0"/>
          </a:p>
          <a:p>
            <a:endParaRPr lang="es-MX" b="1" dirty="0" smtClean="0"/>
          </a:p>
          <a:p>
            <a:endParaRPr lang="es-MX" b="1" dirty="0" smtClean="0"/>
          </a:p>
          <a:p>
            <a:endParaRPr lang="es-MX" dirty="0"/>
          </a:p>
        </p:txBody>
      </p:sp>
    </p:spTree>
    <p:extLst>
      <p:ext uri="{BB962C8B-B14F-4D97-AF65-F5344CB8AC3E}">
        <p14:creationId xmlns:p14="http://schemas.microsoft.com/office/powerpoint/2010/main" val="303337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53302" y="306861"/>
            <a:ext cx="7689273" cy="5728189"/>
            <a:chOff x="683568" y="692696"/>
            <a:chExt cx="7689273" cy="5728189"/>
          </a:xfrm>
        </p:grpSpPr>
        <p:pic>
          <p:nvPicPr>
            <p:cNvPr id="5122" name="Picture 2" descr="diseccion hueso"/>
            <p:cNvPicPr>
              <a:picLocks noChangeAspect="1" noChangeArrowheads="1"/>
            </p:cNvPicPr>
            <p:nvPr/>
          </p:nvPicPr>
          <p:blipFill rotWithShape="1">
            <a:blip r:embed="rId2">
              <a:extLst>
                <a:ext uri="{28A0092B-C50C-407E-A947-70E740481C1C}">
                  <a14:useLocalDpi xmlns:a14="http://schemas.microsoft.com/office/drawing/2010/main" val="0"/>
                </a:ext>
              </a:extLst>
            </a:blip>
            <a:srcRect l="2387" t="4766" r="5559" b="6569"/>
            <a:stretch/>
          </p:blipFill>
          <p:spPr bwMode="auto">
            <a:xfrm>
              <a:off x="683568" y="692696"/>
              <a:ext cx="7689273" cy="53478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3 Rectángulo"/>
            <p:cNvSpPr/>
            <p:nvPr/>
          </p:nvSpPr>
          <p:spPr>
            <a:xfrm>
              <a:off x="3347864" y="6205441"/>
              <a:ext cx="4572000" cy="215444"/>
            </a:xfrm>
            <a:prstGeom prst="rect">
              <a:avLst/>
            </a:prstGeom>
          </p:spPr>
          <p:txBody>
            <a:bodyPr>
              <a:spAutoFit/>
            </a:bodyPr>
            <a:lstStyle/>
            <a:p>
              <a:r>
                <a:rPr lang="es-MX" sz="800" dirty="0" smtClean="0"/>
                <a:t>Tomado de: http</a:t>
              </a:r>
              <a:r>
                <a:rPr lang="es-MX" sz="800" dirty="0"/>
                <a:t>://rincones.educarex.es/byg/index.php/sindicacion/1253-capas-del-hueso</a:t>
              </a:r>
            </a:p>
          </p:txBody>
        </p:sp>
      </p:grpSp>
      <p:sp>
        <p:nvSpPr>
          <p:cNvPr id="2" name="1 Marcador de pie de página"/>
          <p:cNvSpPr>
            <a:spLocks noGrp="1"/>
          </p:cNvSpPr>
          <p:nvPr>
            <p:ph type="ftr" sz="quarter" idx="11"/>
          </p:nvPr>
        </p:nvSpPr>
        <p:spPr/>
        <p:txBody>
          <a:bodyPr/>
          <a:lstStyle/>
          <a:p>
            <a:r>
              <a:rPr lang="es-MX" smtClean="0"/>
              <a:t>Q.B.P. EVA MARÍA MEDRANO GAUNA</a:t>
            </a:r>
            <a:endParaRPr lang="es-MX"/>
          </a:p>
        </p:txBody>
      </p:sp>
    </p:spTree>
    <p:extLst>
      <p:ext uri="{BB962C8B-B14F-4D97-AF65-F5344CB8AC3E}">
        <p14:creationId xmlns:p14="http://schemas.microsoft.com/office/powerpoint/2010/main" val="556798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HUESOS</a:t>
            </a:r>
            <a:br>
              <a:rPr lang="es-MX" dirty="0" smtClean="0"/>
            </a:br>
            <a:r>
              <a:rPr lang="es-MX" dirty="0" smtClean="0"/>
              <a:t>Estructura </a:t>
            </a:r>
            <a:endParaRPr lang="es-MX" dirty="0"/>
          </a:p>
        </p:txBody>
      </p:sp>
      <p:sp>
        <p:nvSpPr>
          <p:cNvPr id="3" name="2 Marcador de contenido"/>
          <p:cNvSpPr>
            <a:spLocks noGrp="1"/>
          </p:cNvSpPr>
          <p:nvPr>
            <p:ph idx="1"/>
          </p:nvPr>
        </p:nvSpPr>
        <p:spPr>
          <a:xfrm>
            <a:off x="457200" y="1600201"/>
            <a:ext cx="8229600" cy="1396751"/>
          </a:xfrm>
        </p:spPr>
        <p:txBody>
          <a:bodyPr>
            <a:normAutofit fontScale="70000" lnSpcReduction="20000"/>
          </a:bodyPr>
          <a:lstStyle/>
          <a:p>
            <a:r>
              <a:rPr lang="es-MX" dirty="0" smtClean="0"/>
              <a:t>Células </a:t>
            </a:r>
          </a:p>
          <a:p>
            <a:r>
              <a:rPr lang="es-MX" b="1" dirty="0" smtClean="0"/>
              <a:t>Osteoblastos: </a:t>
            </a:r>
            <a:r>
              <a:rPr lang="es-MX" dirty="0"/>
              <a:t>F</a:t>
            </a:r>
            <a:r>
              <a:rPr lang="es-MX" dirty="0" smtClean="0"/>
              <a:t>orman el hueso</a:t>
            </a:r>
            <a:endParaRPr lang="es-MX" b="1" dirty="0" smtClean="0"/>
          </a:p>
          <a:p>
            <a:r>
              <a:rPr lang="es-MX" b="1" dirty="0" err="1" smtClean="0"/>
              <a:t>Osteocitos</a:t>
            </a:r>
            <a:r>
              <a:rPr lang="es-MX" b="1" dirty="0" smtClean="0"/>
              <a:t>: </a:t>
            </a:r>
            <a:r>
              <a:rPr lang="es-MX" dirty="0" smtClean="0"/>
              <a:t>Intercambio de nutrientes</a:t>
            </a:r>
            <a:endParaRPr lang="es-MX" b="1" dirty="0" smtClean="0"/>
          </a:p>
          <a:p>
            <a:r>
              <a:rPr lang="es-MX" b="1" dirty="0" smtClean="0"/>
              <a:t>Osteoclastos: </a:t>
            </a:r>
            <a:r>
              <a:rPr lang="es-MX" dirty="0" smtClean="0"/>
              <a:t>Destruyen al hueso </a:t>
            </a:r>
            <a:endParaRPr lang="es-MX" b="1" dirty="0"/>
          </a:p>
        </p:txBody>
      </p:sp>
      <p:grpSp>
        <p:nvGrpSpPr>
          <p:cNvPr id="5" name="4 Grupo"/>
          <p:cNvGrpSpPr/>
          <p:nvPr/>
        </p:nvGrpSpPr>
        <p:grpSpPr>
          <a:xfrm>
            <a:off x="337383" y="3046899"/>
            <a:ext cx="8251497" cy="3077079"/>
            <a:chOff x="625415" y="4240862"/>
            <a:chExt cx="8251497" cy="2598414"/>
          </a:xfrm>
        </p:grpSpPr>
        <p:pic>
          <p:nvPicPr>
            <p:cNvPr id="7172" name="Picture 4" descr="http://www.uaz.edu.mx/histo/TortorAna/ch06/06_0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15" y="4240862"/>
              <a:ext cx="8247159" cy="254676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304912" y="6623832"/>
              <a:ext cx="4572000" cy="215444"/>
            </a:xfrm>
            <a:prstGeom prst="rect">
              <a:avLst/>
            </a:prstGeom>
          </p:spPr>
          <p:txBody>
            <a:bodyPr>
              <a:spAutoFit/>
            </a:bodyPr>
            <a:lstStyle/>
            <a:p>
              <a:r>
                <a:rPr lang="es-MX" sz="800" dirty="0" smtClean="0"/>
                <a:t>Tomado de: http</a:t>
              </a:r>
              <a:r>
                <a:rPr lang="es-MX" sz="800" dirty="0"/>
                <a:t>://www.uaz.edu.mx/histo/TortorAna/ch06/ch06.htm</a:t>
              </a:r>
            </a:p>
          </p:txBody>
        </p:sp>
      </p:grpSp>
    </p:spTree>
    <p:extLst>
      <p:ext uri="{BB962C8B-B14F-4D97-AF65-F5344CB8AC3E}">
        <p14:creationId xmlns:p14="http://schemas.microsoft.com/office/powerpoint/2010/main" val="3282362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87647471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MX" smtClean="0"/>
              <a:t>Q.B.P. EVA MARÍA MEDRANO GAUNA</a:t>
            </a:r>
            <a:endParaRPr lang="es-MX"/>
          </a:p>
        </p:txBody>
      </p:sp>
    </p:spTree>
    <p:extLst>
      <p:ext uri="{BB962C8B-B14F-4D97-AF65-F5344CB8AC3E}">
        <p14:creationId xmlns:p14="http://schemas.microsoft.com/office/powerpoint/2010/main" val="406221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279661" y="276064"/>
            <a:ext cx="8568952" cy="5749279"/>
            <a:chOff x="395536" y="496144"/>
            <a:chExt cx="8568952" cy="5749279"/>
          </a:xfrm>
        </p:grpSpPr>
        <p:pic>
          <p:nvPicPr>
            <p:cNvPr id="2" name="1 Imagen" descr="Anatomía y fisiología del sistema óseo - Google Chrome"/>
            <p:cNvPicPr>
              <a:picLocks noChangeAspect="1"/>
            </p:cNvPicPr>
            <p:nvPr/>
          </p:nvPicPr>
          <p:blipFill rotWithShape="1">
            <a:blip r:embed="rId2">
              <a:extLst>
                <a:ext uri="{28A0092B-C50C-407E-A947-70E740481C1C}">
                  <a14:useLocalDpi xmlns:a14="http://schemas.microsoft.com/office/drawing/2010/main" val="0"/>
                </a:ext>
              </a:extLst>
            </a:blip>
            <a:srcRect l="15606" t="32972" r="39091" b="19745"/>
            <a:stretch/>
          </p:blipFill>
          <p:spPr>
            <a:xfrm>
              <a:off x="395536" y="496144"/>
              <a:ext cx="8337203" cy="5309120"/>
            </a:xfrm>
            <a:prstGeom prst="rect">
              <a:avLst/>
            </a:prstGeom>
          </p:spPr>
        </p:pic>
        <p:sp>
          <p:nvSpPr>
            <p:cNvPr id="3" name="2 Rectángulo"/>
            <p:cNvSpPr/>
            <p:nvPr/>
          </p:nvSpPr>
          <p:spPr>
            <a:xfrm>
              <a:off x="5580112" y="5906869"/>
              <a:ext cx="3384376" cy="338554"/>
            </a:xfrm>
            <a:prstGeom prst="rect">
              <a:avLst/>
            </a:prstGeom>
          </p:spPr>
          <p:txBody>
            <a:bodyPr wrap="square">
              <a:spAutoFit/>
            </a:bodyPr>
            <a:lstStyle/>
            <a:p>
              <a:r>
                <a:rPr lang="es-MX" sz="800" dirty="0" smtClean="0"/>
                <a:t>Tomado de: </a:t>
              </a:r>
            </a:p>
            <a:p>
              <a:r>
                <a:rPr lang="es-MX" sz="800" dirty="0" smtClean="0"/>
                <a:t>http</a:t>
              </a:r>
              <a:r>
                <a:rPr lang="es-MX" sz="800" dirty="0"/>
                <a:t>://es.slideshare.net/tasho1998/anatoma-y-fisiologa-del-sistema-seo</a:t>
              </a:r>
            </a:p>
          </p:txBody>
        </p:sp>
      </p:grpSp>
      <p:sp>
        <p:nvSpPr>
          <p:cNvPr id="5" name="4 Marcador de pie de página"/>
          <p:cNvSpPr>
            <a:spLocks noGrp="1"/>
          </p:cNvSpPr>
          <p:nvPr>
            <p:ph type="ftr" sz="quarter" idx="11"/>
          </p:nvPr>
        </p:nvSpPr>
        <p:spPr/>
        <p:txBody>
          <a:bodyPr/>
          <a:lstStyle/>
          <a:p>
            <a:r>
              <a:rPr lang="es-MX" smtClean="0"/>
              <a:t>Q.B.P. EVA MARÍA MEDRANO GAUNA</a:t>
            </a:r>
            <a:endParaRPr lang="es-MX"/>
          </a:p>
        </p:txBody>
      </p:sp>
    </p:spTree>
    <p:extLst>
      <p:ext uri="{BB962C8B-B14F-4D97-AF65-F5344CB8AC3E}">
        <p14:creationId xmlns:p14="http://schemas.microsoft.com/office/powerpoint/2010/main" val="161530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95350" y="620688"/>
            <a:ext cx="8172586" cy="5235098"/>
            <a:chOff x="395350" y="620688"/>
            <a:chExt cx="8172586" cy="5235098"/>
          </a:xfrm>
        </p:grpSpPr>
        <p:sp>
          <p:nvSpPr>
            <p:cNvPr id="2" name="1 Rectángulo"/>
            <p:cNvSpPr/>
            <p:nvPr/>
          </p:nvSpPr>
          <p:spPr>
            <a:xfrm>
              <a:off x="3995936" y="5517232"/>
              <a:ext cx="4572000" cy="338554"/>
            </a:xfrm>
            <a:prstGeom prst="rect">
              <a:avLst/>
            </a:prstGeom>
          </p:spPr>
          <p:txBody>
            <a:bodyPr>
              <a:spAutoFit/>
            </a:bodyPr>
            <a:lstStyle/>
            <a:p>
              <a:r>
                <a:rPr lang="es-MX" sz="800" dirty="0" smtClean="0"/>
                <a:t>Tomado de: </a:t>
              </a:r>
            </a:p>
            <a:p>
              <a:r>
                <a:rPr lang="es-MX" sz="800" dirty="0" smtClean="0"/>
                <a:t>http</a:t>
              </a:r>
              <a:r>
                <a:rPr lang="es-MX" sz="800" dirty="0"/>
                <a:t>://es.slideshare.net/tasho1998/anatoma-y-fisiologa-del-sistema-seo</a:t>
              </a:r>
            </a:p>
          </p:txBody>
        </p:sp>
        <p:pic>
          <p:nvPicPr>
            <p:cNvPr id="3" name="2 Imagen" descr="Anatomía y fisiología del sistema óseo - Google Chrome"/>
            <p:cNvPicPr>
              <a:picLocks noChangeAspect="1"/>
            </p:cNvPicPr>
            <p:nvPr/>
          </p:nvPicPr>
          <p:blipFill rotWithShape="1">
            <a:blip r:embed="rId2">
              <a:extLst>
                <a:ext uri="{28A0092B-C50C-407E-A947-70E740481C1C}">
                  <a14:useLocalDpi xmlns:a14="http://schemas.microsoft.com/office/drawing/2010/main" val="0"/>
                </a:ext>
              </a:extLst>
            </a:blip>
            <a:srcRect l="17879" t="33254" r="41363" b="19463"/>
            <a:stretch/>
          </p:blipFill>
          <p:spPr>
            <a:xfrm>
              <a:off x="395350" y="620688"/>
              <a:ext cx="7840302" cy="4896544"/>
            </a:xfrm>
            <a:prstGeom prst="rect">
              <a:avLst/>
            </a:prstGeom>
          </p:spPr>
        </p:pic>
      </p:grpSp>
      <p:sp>
        <p:nvSpPr>
          <p:cNvPr id="5" name="4 Marcador de pie de página"/>
          <p:cNvSpPr>
            <a:spLocks noGrp="1"/>
          </p:cNvSpPr>
          <p:nvPr>
            <p:ph type="ftr" sz="quarter" idx="11"/>
          </p:nvPr>
        </p:nvSpPr>
        <p:spPr/>
        <p:txBody>
          <a:bodyPr/>
          <a:lstStyle/>
          <a:p>
            <a:r>
              <a:rPr lang="es-MX" smtClean="0"/>
              <a:t>Q.B.P. EVA MARÍA MEDRANO GAUNA</a:t>
            </a:r>
            <a:endParaRPr lang="es-MX"/>
          </a:p>
        </p:txBody>
      </p:sp>
    </p:spTree>
    <p:extLst>
      <p:ext uri="{BB962C8B-B14F-4D97-AF65-F5344CB8AC3E}">
        <p14:creationId xmlns:p14="http://schemas.microsoft.com/office/powerpoint/2010/main" val="3232332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CARTILAGOS </a:t>
            </a:r>
            <a:endParaRPr lang="es-MX" dirty="0"/>
          </a:p>
        </p:txBody>
      </p:sp>
      <p:sp>
        <p:nvSpPr>
          <p:cNvPr id="3" name="2 Marcador de contenido"/>
          <p:cNvSpPr>
            <a:spLocks noGrp="1"/>
          </p:cNvSpPr>
          <p:nvPr>
            <p:ph sz="half" idx="1"/>
          </p:nvPr>
        </p:nvSpPr>
        <p:spPr/>
        <p:txBody>
          <a:bodyPr/>
          <a:lstStyle/>
          <a:p>
            <a:r>
              <a:rPr lang="es-MX" dirty="0" smtClean="0"/>
              <a:t>Material firme y flexible </a:t>
            </a:r>
          </a:p>
          <a:p>
            <a:r>
              <a:rPr lang="es-MX" dirty="0" smtClean="0"/>
              <a:t>Carece de nervios</a:t>
            </a:r>
          </a:p>
          <a:p>
            <a:r>
              <a:rPr lang="es-MX" dirty="0" smtClean="0"/>
              <a:t>Rara vez presenta vasos sanguíneos </a:t>
            </a:r>
          </a:p>
          <a:p>
            <a:r>
              <a:rPr lang="es-MX" dirty="0"/>
              <a:t>Proporcionan una cubierta en los huesos que están en contacto </a:t>
            </a:r>
          </a:p>
          <a:p>
            <a:r>
              <a:rPr lang="es-MX" dirty="0"/>
              <a:t>Dan flexibilidad a los huesos</a:t>
            </a:r>
          </a:p>
          <a:p>
            <a:endParaRPr lang="es-MX" dirty="0" smtClean="0"/>
          </a:p>
          <a:p>
            <a:endParaRPr lang="es-MX" dirty="0"/>
          </a:p>
        </p:txBody>
      </p:sp>
      <p:grpSp>
        <p:nvGrpSpPr>
          <p:cNvPr id="6" name="5 Grupo"/>
          <p:cNvGrpSpPr/>
          <p:nvPr/>
        </p:nvGrpSpPr>
        <p:grpSpPr>
          <a:xfrm>
            <a:off x="4973782" y="2060848"/>
            <a:ext cx="3990706" cy="3902976"/>
            <a:chOff x="4973782" y="2060848"/>
            <a:chExt cx="3990706" cy="3902976"/>
          </a:xfrm>
        </p:grpSpPr>
        <p:pic>
          <p:nvPicPr>
            <p:cNvPr id="9218" name="Picture 2" descr="http://alimentosparacurar.com/!sitios/!AlimentosParaCurar/ilustraciones/regenerar%20cartilago%20rodilla.jpg"/>
            <p:cNvPicPr>
              <a:picLocks noChangeAspect="1" noChangeArrowheads="1"/>
            </p:cNvPicPr>
            <p:nvPr/>
          </p:nvPicPr>
          <p:blipFill rotWithShape="1">
            <a:blip r:embed="rId2">
              <a:extLst>
                <a:ext uri="{28A0092B-C50C-407E-A947-70E740481C1C}">
                  <a14:useLocalDpi xmlns:a14="http://schemas.microsoft.com/office/drawing/2010/main" val="0"/>
                </a:ext>
              </a:extLst>
            </a:blip>
            <a:srcRect l="15753" r="10688"/>
            <a:stretch/>
          </p:blipFill>
          <p:spPr bwMode="auto">
            <a:xfrm>
              <a:off x="4973782" y="2060848"/>
              <a:ext cx="3893127" cy="352839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973782" y="5625270"/>
              <a:ext cx="3990706" cy="338554"/>
            </a:xfrm>
            <a:prstGeom prst="rect">
              <a:avLst/>
            </a:prstGeom>
          </p:spPr>
          <p:txBody>
            <a:bodyPr wrap="square">
              <a:spAutoFit/>
            </a:bodyPr>
            <a:lstStyle/>
            <a:p>
              <a:r>
                <a:rPr lang="es-MX" sz="800" dirty="0" smtClean="0"/>
                <a:t>Tomado de: http</a:t>
              </a:r>
              <a:r>
                <a:rPr lang="es-MX" sz="800" dirty="0"/>
                <a:t>://alimentosparacurar.com/n/179/propiedades-del-cartilago-de-tiburon-en-articulaciones-y-huesos.html</a:t>
              </a:r>
            </a:p>
          </p:txBody>
        </p:sp>
      </p:grpSp>
      <p:sp>
        <p:nvSpPr>
          <p:cNvPr id="4" name="3 Marcador de pie de página"/>
          <p:cNvSpPr>
            <a:spLocks noGrp="1"/>
          </p:cNvSpPr>
          <p:nvPr>
            <p:ph type="ftr" sz="quarter" idx="11"/>
          </p:nvPr>
        </p:nvSpPr>
        <p:spPr/>
        <p:txBody>
          <a:bodyPr/>
          <a:lstStyle/>
          <a:p>
            <a:r>
              <a:rPr lang="es-MX" smtClean="0"/>
              <a:t>Q.B.P. EVA MARÍA MEDRANO GAUNA</a:t>
            </a:r>
            <a:endParaRPr lang="es-MX"/>
          </a:p>
        </p:txBody>
      </p:sp>
    </p:spTree>
    <p:extLst>
      <p:ext uri="{BB962C8B-B14F-4D97-AF65-F5344CB8AC3E}">
        <p14:creationId xmlns:p14="http://schemas.microsoft.com/office/powerpoint/2010/main" val="92926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LIGAMENTOS </a:t>
            </a:r>
            <a:endParaRPr lang="es-MX" dirty="0"/>
          </a:p>
        </p:txBody>
      </p:sp>
      <p:sp>
        <p:nvSpPr>
          <p:cNvPr id="3" name="2 Marcador de contenido"/>
          <p:cNvSpPr>
            <a:spLocks noGrp="1"/>
          </p:cNvSpPr>
          <p:nvPr>
            <p:ph sz="half" idx="1"/>
          </p:nvPr>
        </p:nvSpPr>
        <p:spPr/>
        <p:txBody>
          <a:bodyPr/>
          <a:lstStyle/>
          <a:p>
            <a:r>
              <a:rPr lang="es-MX" dirty="0" smtClean="0"/>
              <a:t>Tejidos fibrosos elásticos </a:t>
            </a:r>
          </a:p>
          <a:p>
            <a:r>
              <a:rPr lang="es-MX" dirty="0" smtClean="0"/>
              <a:t>Función es unir un hueso con otro.</a:t>
            </a:r>
            <a:endParaRPr lang="es-MX" dirty="0"/>
          </a:p>
        </p:txBody>
      </p:sp>
      <p:grpSp>
        <p:nvGrpSpPr>
          <p:cNvPr id="6" name="5 Grupo"/>
          <p:cNvGrpSpPr/>
          <p:nvPr/>
        </p:nvGrpSpPr>
        <p:grpSpPr>
          <a:xfrm>
            <a:off x="3923928" y="1700808"/>
            <a:ext cx="5040558" cy="4175884"/>
            <a:chOff x="3923928" y="1700808"/>
            <a:chExt cx="5040558" cy="4175884"/>
          </a:xfrm>
        </p:grpSpPr>
        <p:pic>
          <p:nvPicPr>
            <p:cNvPr id="10242" name="Picture 2" descr="http://spe.fotolog.com/photo/46/31/32/javi_garzon/1226110968791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700808"/>
              <a:ext cx="5040558" cy="4032448"/>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392486" y="5661248"/>
              <a:ext cx="4572000" cy="215444"/>
            </a:xfrm>
            <a:prstGeom prst="rect">
              <a:avLst/>
            </a:prstGeom>
          </p:spPr>
          <p:txBody>
            <a:bodyPr>
              <a:spAutoFit/>
            </a:bodyPr>
            <a:lstStyle/>
            <a:p>
              <a:r>
                <a:rPr lang="es-MX" sz="800" dirty="0" smtClean="0"/>
                <a:t>Tomado de: https</a:t>
              </a:r>
              <a:r>
                <a:rPr lang="es-MX" sz="800" dirty="0"/>
                <a:t>://patologias.wikispaces.com/Rotura+de+Ligamentos</a:t>
              </a:r>
            </a:p>
          </p:txBody>
        </p:sp>
      </p:grpSp>
      <p:sp>
        <p:nvSpPr>
          <p:cNvPr id="4" name="3 Marcador de pie de página"/>
          <p:cNvSpPr>
            <a:spLocks noGrp="1"/>
          </p:cNvSpPr>
          <p:nvPr>
            <p:ph type="ftr" sz="quarter" idx="11"/>
          </p:nvPr>
        </p:nvSpPr>
        <p:spPr/>
        <p:txBody>
          <a:bodyPr/>
          <a:lstStyle/>
          <a:p>
            <a:r>
              <a:rPr lang="es-MX" smtClean="0"/>
              <a:t>Q.B.P. EVA MARÍA MEDRANO GAUNA</a:t>
            </a:r>
            <a:endParaRPr lang="es-MX"/>
          </a:p>
        </p:txBody>
      </p:sp>
    </p:spTree>
    <p:extLst>
      <p:ext uri="{BB962C8B-B14F-4D97-AF65-F5344CB8AC3E}">
        <p14:creationId xmlns:p14="http://schemas.microsoft.com/office/powerpoint/2010/main" val="1911948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01705437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MX" smtClean="0"/>
              <a:t>Q.B.P. EVA MARÍA MEDRANO GAUNA</a:t>
            </a:r>
            <a:endParaRPr lang="es-MX"/>
          </a:p>
        </p:txBody>
      </p:sp>
    </p:spTree>
    <p:extLst>
      <p:ext uri="{BB962C8B-B14F-4D97-AF65-F5344CB8AC3E}">
        <p14:creationId xmlns:p14="http://schemas.microsoft.com/office/powerpoint/2010/main" val="402577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ENFERMEDADES </a:t>
            </a:r>
            <a:endParaRPr lang="es-MX" dirty="0"/>
          </a:p>
        </p:txBody>
      </p:sp>
      <p:sp>
        <p:nvSpPr>
          <p:cNvPr id="3" name="2 Marcador de contenido"/>
          <p:cNvSpPr>
            <a:spLocks noGrp="1"/>
          </p:cNvSpPr>
          <p:nvPr>
            <p:ph sz="half" idx="1"/>
          </p:nvPr>
        </p:nvSpPr>
        <p:spPr>
          <a:xfrm>
            <a:off x="457200" y="1600201"/>
            <a:ext cx="4038600" cy="604664"/>
          </a:xfrm>
        </p:spPr>
        <p:txBody>
          <a:bodyPr/>
          <a:lstStyle/>
          <a:p>
            <a:r>
              <a:rPr lang="es-MX" dirty="0" smtClean="0"/>
              <a:t>RAQUITISMO </a:t>
            </a:r>
          </a:p>
          <a:p>
            <a:endParaRPr lang="es-MX" dirty="0"/>
          </a:p>
        </p:txBody>
      </p:sp>
      <p:sp>
        <p:nvSpPr>
          <p:cNvPr id="4" name="3 Marcador de contenido"/>
          <p:cNvSpPr>
            <a:spLocks noGrp="1"/>
          </p:cNvSpPr>
          <p:nvPr>
            <p:ph sz="half" idx="2"/>
          </p:nvPr>
        </p:nvSpPr>
        <p:spPr/>
        <p:txBody>
          <a:bodyPr/>
          <a:lstStyle/>
          <a:p>
            <a:r>
              <a:rPr lang="es-MX" dirty="0" smtClean="0"/>
              <a:t>OSTEOPOROSIS </a:t>
            </a:r>
            <a:endParaRPr lang="es-MX" dirty="0"/>
          </a:p>
        </p:txBody>
      </p:sp>
      <p:grpSp>
        <p:nvGrpSpPr>
          <p:cNvPr id="6" name="5 Grupo"/>
          <p:cNvGrpSpPr/>
          <p:nvPr/>
        </p:nvGrpSpPr>
        <p:grpSpPr>
          <a:xfrm>
            <a:off x="4644008" y="2204864"/>
            <a:ext cx="4104456" cy="3263445"/>
            <a:chOff x="4644008" y="2204864"/>
            <a:chExt cx="4104456" cy="3263445"/>
          </a:xfrm>
        </p:grpSpPr>
        <p:pic>
          <p:nvPicPr>
            <p:cNvPr id="6146" name="Picture 2" descr="Osteopor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204864"/>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004048" y="5252865"/>
              <a:ext cx="3744416" cy="215444"/>
            </a:xfrm>
            <a:prstGeom prst="rect">
              <a:avLst/>
            </a:prstGeom>
          </p:spPr>
          <p:txBody>
            <a:bodyPr wrap="square">
              <a:spAutoFit/>
            </a:bodyPr>
            <a:lstStyle/>
            <a:p>
              <a:r>
                <a:rPr lang="es-MX" sz="800" dirty="0" smtClean="0"/>
                <a:t>Tomado de: http</a:t>
              </a:r>
              <a:r>
                <a:rPr lang="es-MX" sz="800" dirty="0"/>
                <a:t>://www.mdhearingandbalance.com/esp_imagepages/17156.htm</a:t>
              </a:r>
            </a:p>
          </p:txBody>
        </p:sp>
      </p:grpSp>
      <p:sp>
        <p:nvSpPr>
          <p:cNvPr id="8" name="AutoShape 4" descr="Resultado de imagen para raquitism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AutoShape 6" descr="Resultado de imagen para raquitism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nvGrpSpPr>
          <p:cNvPr id="11" name="10 Grupo"/>
          <p:cNvGrpSpPr/>
          <p:nvPr/>
        </p:nvGrpSpPr>
        <p:grpSpPr>
          <a:xfrm>
            <a:off x="702180" y="2204864"/>
            <a:ext cx="3495748" cy="2998116"/>
            <a:chOff x="702180" y="2204864"/>
            <a:chExt cx="3495748" cy="2998116"/>
          </a:xfrm>
        </p:grpSpPr>
        <p:pic>
          <p:nvPicPr>
            <p:cNvPr id="6152" name="Picture 8" descr="http://www.alertad.com.ar/vitamina/wp-content/uploads/2013/11/37e_raquitismo1.jpg"/>
            <p:cNvPicPr>
              <a:picLocks noChangeAspect="1" noChangeArrowheads="1"/>
            </p:cNvPicPr>
            <p:nvPr/>
          </p:nvPicPr>
          <p:blipFill rotWithShape="1">
            <a:blip r:embed="rId3">
              <a:extLst>
                <a:ext uri="{28A0092B-C50C-407E-A947-70E740481C1C}">
                  <a14:useLocalDpi xmlns:a14="http://schemas.microsoft.com/office/drawing/2010/main" val="0"/>
                </a:ext>
              </a:extLst>
            </a:blip>
            <a:srcRect l="8020" r="10084"/>
            <a:stretch/>
          </p:blipFill>
          <p:spPr bwMode="auto">
            <a:xfrm>
              <a:off x="720436" y="2204864"/>
              <a:ext cx="3477492" cy="2541178"/>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702180" y="4741315"/>
              <a:ext cx="3010304" cy="461665"/>
            </a:xfrm>
            <a:prstGeom prst="rect">
              <a:avLst/>
            </a:prstGeom>
          </p:spPr>
          <p:txBody>
            <a:bodyPr wrap="square">
              <a:spAutoFit/>
            </a:bodyPr>
            <a:lstStyle/>
            <a:p>
              <a:r>
                <a:rPr lang="es-MX" sz="800" dirty="0" smtClean="0"/>
                <a:t>Tomado de: http</a:t>
              </a:r>
              <a:r>
                <a:rPr lang="es-MX" sz="800" dirty="0"/>
                <a:t>://www.lookfordiagnosis.com/mesh_info.php?term=raquitismo&amp;lang=2</a:t>
              </a:r>
            </a:p>
          </p:txBody>
        </p:sp>
      </p:grpSp>
      <p:sp>
        <p:nvSpPr>
          <p:cNvPr id="7" name="6 Marcador de pie de página"/>
          <p:cNvSpPr>
            <a:spLocks noGrp="1"/>
          </p:cNvSpPr>
          <p:nvPr>
            <p:ph type="ftr" sz="quarter" idx="11"/>
          </p:nvPr>
        </p:nvSpPr>
        <p:spPr/>
        <p:txBody>
          <a:bodyPr/>
          <a:lstStyle/>
          <a:p>
            <a:r>
              <a:rPr lang="es-MX" smtClean="0"/>
              <a:t>Q.B.P. EVA MARÍA MEDRANO GAUNA</a:t>
            </a:r>
            <a:endParaRPr lang="es-MX"/>
          </a:p>
        </p:txBody>
      </p:sp>
    </p:spTree>
    <p:extLst>
      <p:ext uri="{BB962C8B-B14F-4D97-AF65-F5344CB8AC3E}">
        <p14:creationId xmlns:p14="http://schemas.microsoft.com/office/powerpoint/2010/main" val="169845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Resumen </a:t>
            </a:r>
            <a:endParaRPr lang="es-MX" dirty="0"/>
          </a:p>
        </p:txBody>
      </p:sp>
      <p:sp>
        <p:nvSpPr>
          <p:cNvPr id="8" name="7 Marcador de contenido"/>
          <p:cNvSpPr>
            <a:spLocks noGrp="1"/>
          </p:cNvSpPr>
          <p:nvPr>
            <p:ph idx="1"/>
          </p:nvPr>
        </p:nvSpPr>
        <p:spPr/>
        <p:txBody>
          <a:bodyPr>
            <a:normAutofit lnSpcReduction="10000"/>
          </a:bodyPr>
          <a:lstStyle/>
          <a:p>
            <a:pPr marL="0" indent="0">
              <a:buNone/>
            </a:pPr>
            <a:r>
              <a:rPr lang="es-MX" sz="2400" dirty="0" smtClean="0"/>
              <a:t>    Como seres humanos tenemos la capacidad de desplazarnos de un lugar a otro, correr, saltar, caminar, mover los brazos  y un sin fin de actividades que realizamos.  Sin embargo existen organismos como los vegetales que no poseen esta capacidad.</a:t>
            </a:r>
          </a:p>
          <a:p>
            <a:pPr marL="0" indent="0">
              <a:buNone/>
            </a:pPr>
            <a:r>
              <a:rPr lang="es-MX" sz="2400" dirty="0" smtClean="0"/>
              <a:t>Esa capacidad de movimiento se debe al aparato locomotor, el cual esta constituido por el sistema óseo, el sistema muscular y el sistema nervioso. </a:t>
            </a:r>
          </a:p>
          <a:p>
            <a:pPr marL="0" indent="0">
              <a:buNone/>
            </a:pPr>
            <a:r>
              <a:rPr lang="es-MX" sz="2400" dirty="0" smtClean="0"/>
              <a:t>El sistema óseo esta conformado por los huesos, ligamentos  y cartílagos. Los cuales proveen de una estructura estable a nuestro movimiento. </a:t>
            </a:r>
            <a:r>
              <a:rPr lang="es-MX" sz="2400" dirty="0"/>
              <a:t> </a:t>
            </a:r>
            <a:r>
              <a:rPr lang="es-MX" sz="2400" dirty="0" smtClean="0"/>
              <a:t>Si no cuidamos correctamente esta estructura se pueden ocasionar enfermedades limitando la movilidad de nuestro cuerpo. </a:t>
            </a:r>
            <a:endParaRPr lang="es-MX" sz="2400" dirty="0"/>
          </a:p>
        </p:txBody>
      </p:sp>
    </p:spTree>
    <p:extLst>
      <p:ext uri="{BB962C8B-B14F-4D97-AF65-F5344CB8AC3E}">
        <p14:creationId xmlns:p14="http://schemas.microsoft.com/office/powerpoint/2010/main" val="2689550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ENFERMEDADES</a:t>
            </a:r>
            <a:endParaRPr lang="es-MX" dirty="0"/>
          </a:p>
        </p:txBody>
      </p:sp>
      <p:sp>
        <p:nvSpPr>
          <p:cNvPr id="3" name="2 Marcador de contenido"/>
          <p:cNvSpPr>
            <a:spLocks noGrp="1"/>
          </p:cNvSpPr>
          <p:nvPr>
            <p:ph sz="half" idx="1"/>
          </p:nvPr>
        </p:nvSpPr>
        <p:spPr/>
        <p:txBody>
          <a:bodyPr/>
          <a:lstStyle/>
          <a:p>
            <a:r>
              <a:rPr lang="es-MX" dirty="0" smtClean="0"/>
              <a:t>FRACTURAS </a:t>
            </a:r>
            <a:endParaRPr lang="es-MX" dirty="0"/>
          </a:p>
        </p:txBody>
      </p:sp>
      <p:sp>
        <p:nvSpPr>
          <p:cNvPr id="4" name="3 Marcador de contenido"/>
          <p:cNvSpPr>
            <a:spLocks noGrp="1"/>
          </p:cNvSpPr>
          <p:nvPr>
            <p:ph sz="half" idx="2"/>
          </p:nvPr>
        </p:nvSpPr>
        <p:spPr>
          <a:xfrm>
            <a:off x="4572000" y="1465882"/>
            <a:ext cx="4038600" cy="4525963"/>
          </a:xfrm>
        </p:spPr>
        <p:txBody>
          <a:bodyPr/>
          <a:lstStyle/>
          <a:p>
            <a:r>
              <a:rPr lang="es-MX" dirty="0" smtClean="0"/>
              <a:t>TUMORES</a:t>
            </a:r>
            <a:endParaRPr lang="es-MX" dirty="0"/>
          </a:p>
        </p:txBody>
      </p:sp>
      <p:grpSp>
        <p:nvGrpSpPr>
          <p:cNvPr id="7" name="6 Grupo"/>
          <p:cNvGrpSpPr/>
          <p:nvPr/>
        </p:nvGrpSpPr>
        <p:grpSpPr>
          <a:xfrm>
            <a:off x="755576" y="2348880"/>
            <a:ext cx="3429000" cy="3638551"/>
            <a:chOff x="755576" y="2348880"/>
            <a:chExt cx="3429000" cy="3638551"/>
          </a:xfrm>
        </p:grpSpPr>
        <p:pic>
          <p:nvPicPr>
            <p:cNvPr id="11266" name="Picture 2" descr="http://www.zonamedica.com.ar/categorias/medicinailustrada/rodilla1/images/8%20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48880"/>
              <a:ext cx="3429000" cy="3638551"/>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755576" y="5525766"/>
              <a:ext cx="3429000" cy="461665"/>
            </a:xfrm>
            <a:prstGeom prst="rect">
              <a:avLst/>
            </a:prstGeom>
          </p:spPr>
          <p:txBody>
            <a:bodyPr wrap="square">
              <a:spAutoFit/>
            </a:bodyPr>
            <a:lstStyle/>
            <a:p>
              <a:r>
                <a:rPr lang="es-MX" sz="800" dirty="0" smtClean="0"/>
                <a:t>Tomado de: http</a:t>
              </a:r>
              <a:r>
                <a:rPr lang="es-MX" sz="800" dirty="0"/>
                <a:t>://www.zonamedica.com.ar/categorias/medicinailustrada/rodilla1/fracturasfemur.htm</a:t>
              </a:r>
            </a:p>
          </p:txBody>
        </p:sp>
      </p:grpSp>
      <p:grpSp>
        <p:nvGrpSpPr>
          <p:cNvPr id="9" name="8 Grupo"/>
          <p:cNvGrpSpPr/>
          <p:nvPr/>
        </p:nvGrpSpPr>
        <p:grpSpPr>
          <a:xfrm>
            <a:off x="4427984" y="2204864"/>
            <a:ext cx="3810000" cy="3888432"/>
            <a:chOff x="4427984" y="2204864"/>
            <a:chExt cx="3810000" cy="3263445"/>
          </a:xfrm>
        </p:grpSpPr>
        <p:pic>
          <p:nvPicPr>
            <p:cNvPr id="11268" name="Picture 4" descr="Fotografía de tumor de hue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204864"/>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4716016" y="5252865"/>
              <a:ext cx="3521968" cy="215444"/>
            </a:xfrm>
            <a:prstGeom prst="rect">
              <a:avLst/>
            </a:prstGeom>
          </p:spPr>
          <p:txBody>
            <a:bodyPr wrap="square">
              <a:spAutoFit/>
            </a:bodyPr>
            <a:lstStyle/>
            <a:p>
              <a:r>
                <a:rPr lang="es-MX" sz="800" dirty="0" smtClean="0"/>
                <a:t>Tomado de: http</a:t>
              </a:r>
              <a:r>
                <a:rPr lang="es-MX" sz="800" dirty="0"/>
                <a:t>://www.clinicadam.com/imagenes-de-salud/9714.html</a:t>
              </a:r>
            </a:p>
          </p:txBody>
        </p:sp>
      </p:grpSp>
      <p:sp>
        <p:nvSpPr>
          <p:cNvPr id="5" name="4 Marcador de pie de página"/>
          <p:cNvSpPr>
            <a:spLocks noGrp="1"/>
          </p:cNvSpPr>
          <p:nvPr>
            <p:ph type="ftr" sz="quarter" idx="11"/>
          </p:nvPr>
        </p:nvSpPr>
        <p:spPr/>
        <p:txBody>
          <a:bodyPr/>
          <a:lstStyle/>
          <a:p>
            <a:r>
              <a:rPr lang="es-MX" smtClean="0"/>
              <a:t>Q.B.P. EVA MARÍA MEDRANO GAUNA</a:t>
            </a:r>
            <a:endParaRPr lang="es-MX"/>
          </a:p>
        </p:txBody>
      </p:sp>
    </p:spTree>
    <p:extLst>
      <p:ext uri="{BB962C8B-B14F-4D97-AF65-F5344CB8AC3E}">
        <p14:creationId xmlns:p14="http://schemas.microsoft.com/office/powerpoint/2010/main" val="3182837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ENFERMEDADES</a:t>
            </a:r>
            <a:endParaRPr lang="es-MX" dirty="0"/>
          </a:p>
        </p:txBody>
      </p:sp>
      <p:sp>
        <p:nvSpPr>
          <p:cNvPr id="4" name="3 Marcador de contenido"/>
          <p:cNvSpPr>
            <a:spLocks noGrp="1"/>
          </p:cNvSpPr>
          <p:nvPr>
            <p:ph sz="half" idx="1"/>
          </p:nvPr>
        </p:nvSpPr>
        <p:spPr>
          <a:xfrm>
            <a:off x="386292" y="1628800"/>
            <a:ext cx="4038600" cy="4525963"/>
          </a:xfrm>
        </p:spPr>
        <p:txBody>
          <a:bodyPr/>
          <a:lstStyle/>
          <a:p>
            <a:r>
              <a:rPr lang="es-MX" dirty="0" smtClean="0"/>
              <a:t>INFECCIONES </a:t>
            </a:r>
          </a:p>
          <a:p>
            <a:r>
              <a:rPr lang="es-MX" dirty="0" smtClean="0"/>
              <a:t>Osteomielitis </a:t>
            </a:r>
            <a:endParaRPr lang="es-MX" dirty="0"/>
          </a:p>
        </p:txBody>
      </p:sp>
      <p:grpSp>
        <p:nvGrpSpPr>
          <p:cNvPr id="6" name="5 Grupo"/>
          <p:cNvGrpSpPr/>
          <p:nvPr/>
        </p:nvGrpSpPr>
        <p:grpSpPr>
          <a:xfrm>
            <a:off x="4067944" y="1700808"/>
            <a:ext cx="4716016" cy="4199199"/>
            <a:chOff x="4427984" y="2564904"/>
            <a:chExt cx="4355976" cy="3335103"/>
          </a:xfrm>
        </p:grpSpPr>
        <p:sp>
          <p:nvSpPr>
            <p:cNvPr id="5" name="4 Rectángulo"/>
            <p:cNvSpPr/>
            <p:nvPr/>
          </p:nvSpPr>
          <p:spPr>
            <a:xfrm>
              <a:off x="5364088" y="5561453"/>
              <a:ext cx="3419872" cy="338554"/>
            </a:xfrm>
            <a:prstGeom prst="rect">
              <a:avLst/>
            </a:prstGeom>
          </p:spPr>
          <p:txBody>
            <a:bodyPr wrap="square">
              <a:spAutoFit/>
            </a:bodyPr>
            <a:lstStyle/>
            <a:p>
              <a:r>
                <a:rPr lang="es-MX" sz="800" dirty="0" smtClean="0"/>
                <a:t>Tomado de: http</a:t>
              </a:r>
              <a:r>
                <a:rPr lang="es-MX" sz="800" dirty="0"/>
                <a:t>://www.medicinapreventiva.com.ve/articulos/osteomielitis.htm</a:t>
              </a:r>
            </a:p>
          </p:txBody>
        </p:sp>
        <p:pic>
          <p:nvPicPr>
            <p:cNvPr id="12290" name="Picture 2" descr="http://www.medicinapreventiva.com.ve/articulos/imagenes/osteomieli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564904"/>
              <a:ext cx="3810000" cy="30480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2 Marcador de pie de página"/>
          <p:cNvSpPr>
            <a:spLocks noGrp="1"/>
          </p:cNvSpPr>
          <p:nvPr>
            <p:ph type="ftr" sz="quarter" idx="11"/>
          </p:nvPr>
        </p:nvSpPr>
        <p:spPr/>
        <p:txBody>
          <a:bodyPr/>
          <a:lstStyle/>
          <a:p>
            <a:r>
              <a:rPr lang="es-MX" smtClean="0"/>
              <a:t>Q.B.P. EVA MARÍA MEDRANO GAUNA</a:t>
            </a:r>
            <a:endParaRPr lang="es-MX"/>
          </a:p>
        </p:txBody>
      </p:sp>
    </p:spTree>
    <p:extLst>
      <p:ext uri="{BB962C8B-B14F-4D97-AF65-F5344CB8AC3E}">
        <p14:creationId xmlns:p14="http://schemas.microsoft.com/office/powerpoint/2010/main" val="3314151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Bibliografía </a:t>
            </a:r>
            <a:endParaRPr lang="es-MX" dirty="0"/>
          </a:p>
        </p:txBody>
      </p:sp>
      <p:sp>
        <p:nvSpPr>
          <p:cNvPr id="3" name="2 Marcador de contenido"/>
          <p:cNvSpPr>
            <a:spLocks noGrp="1"/>
          </p:cNvSpPr>
          <p:nvPr>
            <p:ph idx="1"/>
          </p:nvPr>
        </p:nvSpPr>
        <p:spPr/>
        <p:txBody>
          <a:bodyPr/>
          <a:lstStyle/>
          <a:p>
            <a:r>
              <a:rPr lang="es-MX" dirty="0" smtClean="0"/>
              <a:t>Gama Fuertes ‘‘Biología 2 competencias + aprendizaje + vida’’ Ed. Pearson 2013</a:t>
            </a:r>
          </a:p>
          <a:p>
            <a:r>
              <a:rPr lang="es-MX" dirty="0" smtClean="0"/>
              <a:t>Higashida B. ‘‘Ciencias de la salud’’ Ed. Mac Graw Hill 7ª ed. </a:t>
            </a:r>
          </a:p>
          <a:p>
            <a:pPr marL="0" indent="0">
              <a:buNone/>
            </a:pPr>
            <a:endParaRPr lang="es-MX" dirty="0"/>
          </a:p>
        </p:txBody>
      </p:sp>
    </p:spTree>
    <p:extLst>
      <p:ext uri="{BB962C8B-B14F-4D97-AF65-F5344CB8AC3E}">
        <p14:creationId xmlns:p14="http://schemas.microsoft.com/office/powerpoint/2010/main" val="373477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Abstrac </a:t>
            </a:r>
            <a:endParaRPr lang="es-MX" dirty="0"/>
          </a:p>
        </p:txBody>
      </p:sp>
      <p:sp>
        <p:nvSpPr>
          <p:cNvPr id="5" name="4 Marcador de contenido"/>
          <p:cNvSpPr>
            <a:spLocks noGrp="1"/>
          </p:cNvSpPr>
          <p:nvPr>
            <p:ph idx="1"/>
          </p:nvPr>
        </p:nvSpPr>
        <p:spPr/>
        <p:txBody>
          <a:bodyPr>
            <a:normAutofit fontScale="85000" lnSpcReduction="20000"/>
          </a:bodyPr>
          <a:lstStyle/>
          <a:p>
            <a:pPr marL="0" indent="0">
              <a:buNone/>
            </a:pPr>
            <a:r>
              <a:rPr lang="en-US" dirty="0"/>
              <a:t>As human beings we have the ability to move from one place to another, running, jumping, walking, moving arms and an endless number of activities that we do. However there are organisms such as vegetables that do not have this capacity.</a:t>
            </a:r>
          </a:p>
          <a:p>
            <a:pPr marL="0" indent="0">
              <a:buNone/>
            </a:pPr>
            <a:r>
              <a:rPr lang="en-US" dirty="0"/>
              <a:t>This ability to move is due to the locomotor system, which is constituted by the bone system, the muscular system and the nervous system.</a:t>
            </a:r>
          </a:p>
          <a:p>
            <a:pPr marL="0" indent="0">
              <a:buNone/>
            </a:pPr>
            <a:r>
              <a:rPr lang="en-US" dirty="0"/>
              <a:t>The bone system is made up of bones, </a:t>
            </a:r>
            <a:r>
              <a:rPr lang="en-US" dirty="0" smtClean="0"/>
              <a:t>ligaments </a:t>
            </a:r>
            <a:r>
              <a:rPr lang="en-US" dirty="0"/>
              <a:t>and cartilage. Which provide a stable structure to our movement. Failure to properly care for this structure can lead to illness by limiting the mobility of our body.</a:t>
            </a:r>
            <a:endParaRPr lang="es-MX" dirty="0"/>
          </a:p>
        </p:txBody>
      </p:sp>
    </p:spTree>
    <p:extLst>
      <p:ext uri="{BB962C8B-B14F-4D97-AF65-F5344CB8AC3E}">
        <p14:creationId xmlns:p14="http://schemas.microsoft.com/office/powerpoint/2010/main" val="1860921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 </a:t>
            </a:r>
            <a:endParaRPr lang="es-MX" dirty="0"/>
          </a:p>
        </p:txBody>
      </p:sp>
      <p:sp>
        <p:nvSpPr>
          <p:cNvPr id="3" name="2 Marcador de contenido"/>
          <p:cNvSpPr>
            <a:spLocks noGrp="1"/>
          </p:cNvSpPr>
          <p:nvPr>
            <p:ph idx="1"/>
          </p:nvPr>
        </p:nvSpPr>
        <p:spPr/>
        <p:txBody>
          <a:bodyPr>
            <a:normAutofit/>
          </a:bodyPr>
          <a:lstStyle/>
          <a:p>
            <a:r>
              <a:rPr lang="es-MX" sz="4400" dirty="0" smtClean="0"/>
              <a:t>Identifica las estructuras del cuerpo humano a través de prototipos que permiten ubicar la relación anatómica, valorando su función y la importancia de mantener la cultura de higiene</a:t>
            </a:r>
            <a:endParaRPr lang="es-MX" sz="4400" dirty="0"/>
          </a:p>
        </p:txBody>
      </p:sp>
    </p:spTree>
    <p:extLst>
      <p:ext uri="{BB962C8B-B14F-4D97-AF65-F5344CB8AC3E}">
        <p14:creationId xmlns:p14="http://schemas.microsoft.com/office/powerpoint/2010/main" val="2461858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COMPETENCIA DISCIPLINAR</a:t>
            </a:r>
            <a:endParaRPr lang="es-MX" dirty="0"/>
          </a:p>
        </p:txBody>
      </p:sp>
      <p:sp>
        <p:nvSpPr>
          <p:cNvPr id="4" name="2 Marcador de contenido"/>
          <p:cNvSpPr>
            <a:spLocks noGrp="1"/>
          </p:cNvSpPr>
          <p:nvPr>
            <p:ph idx="1"/>
          </p:nvPr>
        </p:nvSpPr>
        <p:spPr/>
        <p:txBody>
          <a:bodyPr>
            <a:normAutofit fontScale="92500"/>
          </a:bodyPr>
          <a:lstStyle/>
          <a:p>
            <a:pPr marL="0" indent="0">
              <a:buNone/>
            </a:pPr>
            <a:r>
              <a:rPr lang="es-MX" dirty="0" smtClean="0"/>
              <a:t>BÁSICA </a:t>
            </a:r>
          </a:p>
          <a:p>
            <a:r>
              <a:rPr lang="es-MX" dirty="0" smtClean="0"/>
              <a:t>Relaciona los niveles de organización química, biológica,  física y ecológica de los sistemas vivos</a:t>
            </a:r>
          </a:p>
          <a:p>
            <a:pPr marL="0" indent="0">
              <a:buNone/>
            </a:pPr>
            <a:r>
              <a:rPr lang="es-MX" dirty="0" smtClean="0"/>
              <a:t>EXTENDIDA</a:t>
            </a:r>
          </a:p>
          <a:p>
            <a:r>
              <a:rPr lang="es-MX" dirty="0" smtClean="0"/>
              <a:t>Diseña prototipos o modelos para resolver problemas, satisfacer sus necesidades o demostrar principios científicos, hechos o fenómenos relacionados con las ciencias experimentales</a:t>
            </a:r>
          </a:p>
          <a:p>
            <a:endParaRPr lang="es-MX" dirty="0"/>
          </a:p>
        </p:txBody>
      </p:sp>
    </p:spTree>
    <p:extLst>
      <p:ext uri="{BB962C8B-B14F-4D97-AF65-F5344CB8AC3E}">
        <p14:creationId xmlns:p14="http://schemas.microsoft.com/office/powerpoint/2010/main" val="289433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dirty="0" smtClean="0"/>
              <a:t>3.3. LOCOMOCIÓN </a:t>
            </a:r>
            <a:endParaRPr lang="es-MX" dirty="0"/>
          </a:p>
        </p:txBody>
      </p:sp>
      <p:sp>
        <p:nvSpPr>
          <p:cNvPr id="5" name="4 Subtítulo"/>
          <p:cNvSpPr>
            <a:spLocks noGrp="1"/>
          </p:cNvSpPr>
          <p:nvPr>
            <p:ph type="subTitle" idx="1"/>
          </p:nvPr>
        </p:nvSpPr>
        <p:spPr/>
        <p:txBody>
          <a:bodyPr/>
          <a:lstStyle/>
          <a:p>
            <a:r>
              <a:rPr lang="es-MX" dirty="0" smtClean="0"/>
              <a:t>3.3.1.ESQUELETO </a:t>
            </a:r>
            <a:endParaRPr lang="es-MX" dirty="0"/>
          </a:p>
        </p:txBody>
      </p:sp>
      <p:sp>
        <p:nvSpPr>
          <p:cNvPr id="2" name="1 Marcador de pie de página"/>
          <p:cNvSpPr>
            <a:spLocks noGrp="1"/>
          </p:cNvSpPr>
          <p:nvPr>
            <p:ph type="ftr" sz="quarter" idx="11"/>
          </p:nvPr>
        </p:nvSpPr>
        <p:spPr/>
        <p:txBody>
          <a:bodyPr/>
          <a:lstStyle/>
          <a:p>
            <a:r>
              <a:rPr lang="es-MX" smtClean="0"/>
              <a:t>Q.B.P. EVA MARÍA MEDRANO GAUNA</a:t>
            </a:r>
            <a:endParaRPr lang="es-MX"/>
          </a:p>
        </p:txBody>
      </p:sp>
    </p:spTree>
    <p:extLst>
      <p:ext uri="{BB962C8B-B14F-4D97-AF65-F5344CB8AC3E}">
        <p14:creationId xmlns:p14="http://schemas.microsoft.com/office/powerpoint/2010/main" val="2764683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Sistema esquelético </a:t>
            </a:r>
            <a:endParaRPr lang="es-MX" dirty="0"/>
          </a:p>
        </p:txBody>
      </p:sp>
      <p:sp>
        <p:nvSpPr>
          <p:cNvPr id="3" name="2 Marcador de contenido"/>
          <p:cNvSpPr>
            <a:spLocks noGrp="1"/>
          </p:cNvSpPr>
          <p:nvPr>
            <p:ph sz="half" idx="1"/>
          </p:nvPr>
        </p:nvSpPr>
        <p:spPr/>
        <p:txBody>
          <a:bodyPr/>
          <a:lstStyle/>
          <a:p>
            <a:r>
              <a:rPr lang="es-MX" dirty="0" smtClean="0"/>
              <a:t>Constituido por </a:t>
            </a:r>
            <a:r>
              <a:rPr lang="es-MX" b="1" dirty="0" smtClean="0"/>
              <a:t>HUESOS, CARTILAGOS Y LIGAMENTOS</a:t>
            </a:r>
          </a:p>
          <a:p>
            <a:r>
              <a:rPr lang="es-MX" dirty="0" smtClean="0"/>
              <a:t>En el humano </a:t>
            </a:r>
            <a:r>
              <a:rPr lang="es-MX" dirty="0"/>
              <a:t>a</a:t>
            </a:r>
            <a:r>
              <a:rPr lang="es-MX" dirty="0" smtClean="0"/>
              <a:t>lcanza su madurez de 20-25 años</a:t>
            </a:r>
          </a:p>
          <a:p>
            <a:r>
              <a:rPr lang="es-MX" dirty="0" smtClean="0"/>
              <a:t>Posee 206 huesos </a:t>
            </a:r>
          </a:p>
          <a:p>
            <a:endParaRPr lang="es-MX" dirty="0" smtClean="0"/>
          </a:p>
          <a:p>
            <a:endParaRPr lang="es-MX" dirty="0" smtClean="0"/>
          </a:p>
          <a:p>
            <a:endParaRPr lang="es-MX" dirty="0" smtClean="0"/>
          </a:p>
          <a:p>
            <a:endParaRPr lang="es-MX" dirty="0"/>
          </a:p>
        </p:txBody>
      </p:sp>
      <p:grpSp>
        <p:nvGrpSpPr>
          <p:cNvPr id="6" name="5 Grupo"/>
          <p:cNvGrpSpPr/>
          <p:nvPr/>
        </p:nvGrpSpPr>
        <p:grpSpPr>
          <a:xfrm>
            <a:off x="4851923" y="1556792"/>
            <a:ext cx="3515591" cy="5019074"/>
            <a:chOff x="4851923" y="1556792"/>
            <a:chExt cx="3515591" cy="5019074"/>
          </a:xfrm>
        </p:grpSpPr>
        <p:pic>
          <p:nvPicPr>
            <p:cNvPr id="1026" name="Picture 2" descr="Sistema esquelé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923" y="1556792"/>
              <a:ext cx="3515591" cy="468052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851923" y="6237312"/>
              <a:ext cx="3515591" cy="338554"/>
            </a:xfrm>
            <a:prstGeom prst="rect">
              <a:avLst/>
            </a:prstGeom>
          </p:spPr>
          <p:txBody>
            <a:bodyPr wrap="square">
              <a:spAutoFit/>
            </a:bodyPr>
            <a:lstStyle/>
            <a:p>
              <a:r>
                <a:rPr lang="es-MX" sz="800" dirty="0" smtClean="0"/>
                <a:t>Tomado de: http</a:t>
              </a:r>
              <a:r>
                <a:rPr lang="es-MX" sz="800" dirty="0"/>
                <a:t>://</a:t>
              </a:r>
              <a:r>
                <a:rPr lang="es-MX" sz="800" dirty="0" smtClean="0"/>
                <a:t>es.dreastime.com/fotograf%C3%ADa-de-archivo-sistema-esquel%C3%A9tico-image7218352</a:t>
              </a:r>
              <a:endParaRPr lang="es-MX" sz="800" dirty="0"/>
            </a:p>
          </p:txBody>
        </p:sp>
      </p:grpSp>
      <p:sp>
        <p:nvSpPr>
          <p:cNvPr id="4" name="3 Marcador de pie de página"/>
          <p:cNvSpPr>
            <a:spLocks noGrp="1"/>
          </p:cNvSpPr>
          <p:nvPr>
            <p:ph type="ftr" sz="quarter" idx="11"/>
          </p:nvPr>
        </p:nvSpPr>
        <p:spPr/>
        <p:txBody>
          <a:bodyPr/>
          <a:lstStyle/>
          <a:p>
            <a:r>
              <a:rPr lang="es-MX" smtClean="0"/>
              <a:t>Q.B.P. EVA MARÍA MEDRANO GAUNA</a:t>
            </a:r>
            <a:endParaRPr lang="es-MX"/>
          </a:p>
        </p:txBody>
      </p:sp>
    </p:spTree>
    <p:extLst>
      <p:ext uri="{BB962C8B-B14F-4D97-AF65-F5344CB8AC3E}">
        <p14:creationId xmlns:p14="http://schemas.microsoft.com/office/powerpoint/2010/main" val="3147629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Sistema esquelético </a:t>
            </a:r>
            <a:endParaRPr lang="es-MX" dirty="0"/>
          </a:p>
        </p:txBody>
      </p:sp>
      <p:sp>
        <p:nvSpPr>
          <p:cNvPr id="3" name="2 Marcador de contenido"/>
          <p:cNvSpPr>
            <a:spLocks noGrp="1"/>
          </p:cNvSpPr>
          <p:nvPr>
            <p:ph idx="1"/>
          </p:nvPr>
        </p:nvSpPr>
        <p:spPr/>
        <p:txBody>
          <a:bodyPr/>
          <a:lstStyle/>
          <a:p>
            <a:r>
              <a:rPr lang="es-MX" dirty="0" smtClean="0"/>
              <a:t>Función </a:t>
            </a:r>
          </a:p>
          <a:p>
            <a:r>
              <a:rPr lang="es-MX" dirty="0" smtClean="0"/>
              <a:t>Sostén </a:t>
            </a:r>
          </a:p>
          <a:p>
            <a:r>
              <a:rPr lang="es-MX" dirty="0" smtClean="0"/>
              <a:t>Protección </a:t>
            </a:r>
          </a:p>
          <a:p>
            <a:r>
              <a:rPr lang="es-MX" dirty="0" smtClean="0"/>
              <a:t>Movimiento </a:t>
            </a:r>
          </a:p>
          <a:p>
            <a:r>
              <a:rPr lang="es-MX" dirty="0" smtClean="0"/>
              <a:t>Producción de sangre</a:t>
            </a:r>
          </a:p>
          <a:p>
            <a:r>
              <a:rPr lang="es-MX" dirty="0" smtClean="0"/>
              <a:t>Almacenamiento y liberación de minerales al torrente sanguíneo </a:t>
            </a:r>
            <a:endParaRPr lang="es-MX" dirty="0"/>
          </a:p>
        </p:txBody>
      </p:sp>
      <p:grpSp>
        <p:nvGrpSpPr>
          <p:cNvPr id="5" name="4 Grupo"/>
          <p:cNvGrpSpPr/>
          <p:nvPr/>
        </p:nvGrpSpPr>
        <p:grpSpPr>
          <a:xfrm>
            <a:off x="4835593" y="1484784"/>
            <a:ext cx="4152397" cy="2967416"/>
            <a:chOff x="4835593" y="1484784"/>
            <a:chExt cx="4152397" cy="2967416"/>
          </a:xfrm>
        </p:grpSpPr>
        <p:pic>
          <p:nvPicPr>
            <p:cNvPr id="2050" name="Picture 2" descr="http://www.puntofape.com/wp-content/uploads/2011/05/esqueletos-30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84784"/>
              <a:ext cx="4127958" cy="275197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835593" y="4236756"/>
              <a:ext cx="4152397" cy="215444"/>
            </a:xfrm>
            <a:prstGeom prst="rect">
              <a:avLst/>
            </a:prstGeom>
          </p:spPr>
          <p:txBody>
            <a:bodyPr wrap="square">
              <a:spAutoFit/>
            </a:bodyPr>
            <a:lstStyle/>
            <a:p>
              <a:r>
                <a:rPr lang="es-MX" sz="800" dirty="0" smtClean="0"/>
                <a:t>Tomado de:  http</a:t>
              </a:r>
              <a:r>
                <a:rPr lang="es-MX" sz="800" dirty="0"/>
                <a:t>://www.puntofape.com/funciones-del-sistema-esqueletico-12443/</a:t>
              </a:r>
            </a:p>
          </p:txBody>
        </p:sp>
      </p:grpSp>
    </p:spTree>
    <p:extLst>
      <p:ext uri="{BB962C8B-B14F-4D97-AF65-F5344CB8AC3E}">
        <p14:creationId xmlns:p14="http://schemas.microsoft.com/office/powerpoint/2010/main" val="386916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HUESOS</a:t>
            </a:r>
            <a:endParaRPr lang="es-MX" dirty="0"/>
          </a:p>
        </p:txBody>
      </p:sp>
      <p:sp>
        <p:nvSpPr>
          <p:cNvPr id="3" name="2 Marcador de contenido"/>
          <p:cNvSpPr>
            <a:spLocks noGrp="1"/>
          </p:cNvSpPr>
          <p:nvPr>
            <p:ph sz="half" idx="1"/>
          </p:nvPr>
        </p:nvSpPr>
        <p:spPr/>
        <p:txBody>
          <a:bodyPr>
            <a:normAutofit fontScale="92500"/>
          </a:bodyPr>
          <a:lstStyle/>
          <a:p>
            <a:r>
              <a:rPr lang="es-MX" dirty="0" smtClean="0"/>
              <a:t>Órganos formados por:</a:t>
            </a:r>
          </a:p>
          <a:p>
            <a:r>
              <a:rPr lang="es-MX" dirty="0" smtClean="0"/>
              <a:t>Materia inorgánica: sales minerales como fosfato y carbonato de calcio </a:t>
            </a:r>
          </a:p>
          <a:p>
            <a:r>
              <a:rPr lang="es-MX" dirty="0" smtClean="0"/>
              <a:t>Materia orgánica: Células, vasos sanguíneos y sustancia intercelular (colágena) </a:t>
            </a:r>
          </a:p>
          <a:p>
            <a:r>
              <a:rPr lang="es-MX" dirty="0" smtClean="0"/>
              <a:t>Son resistentes y elásticos.</a:t>
            </a:r>
          </a:p>
          <a:p>
            <a:endParaRPr lang="es-MX" dirty="0"/>
          </a:p>
        </p:txBody>
      </p:sp>
      <p:grpSp>
        <p:nvGrpSpPr>
          <p:cNvPr id="6" name="5 Grupo"/>
          <p:cNvGrpSpPr/>
          <p:nvPr/>
        </p:nvGrpSpPr>
        <p:grpSpPr>
          <a:xfrm>
            <a:off x="4602242" y="1556792"/>
            <a:ext cx="4572000" cy="5019074"/>
            <a:chOff x="4602242" y="1556792"/>
            <a:chExt cx="4572000" cy="5019074"/>
          </a:xfrm>
        </p:grpSpPr>
        <p:pic>
          <p:nvPicPr>
            <p:cNvPr id="3074" name="Picture 2" descr="http://images.wikia.com/inciclopedia/images/7/75/Puro_hue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67" y="1556792"/>
              <a:ext cx="4499150" cy="468052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602242" y="6237312"/>
              <a:ext cx="4572000" cy="338554"/>
            </a:xfrm>
            <a:prstGeom prst="rect">
              <a:avLst/>
            </a:prstGeom>
          </p:spPr>
          <p:txBody>
            <a:bodyPr>
              <a:spAutoFit/>
            </a:bodyPr>
            <a:lstStyle/>
            <a:p>
              <a:r>
                <a:rPr lang="es-MX" sz="800" dirty="0" smtClean="0"/>
                <a:t>Tomado de: http</a:t>
              </a:r>
              <a:r>
                <a:rPr lang="es-MX" sz="800" dirty="0"/>
                <a:t>://www.taringa.net/posts/salud-bienestar/16574161/Cuanto-calcio-necesitan-tus-huesos.html</a:t>
              </a:r>
            </a:p>
          </p:txBody>
        </p:sp>
      </p:grpSp>
      <p:sp>
        <p:nvSpPr>
          <p:cNvPr id="4" name="3 Marcador de pie de página"/>
          <p:cNvSpPr>
            <a:spLocks noGrp="1"/>
          </p:cNvSpPr>
          <p:nvPr>
            <p:ph type="ftr" sz="quarter" idx="11"/>
          </p:nvPr>
        </p:nvSpPr>
        <p:spPr/>
        <p:txBody>
          <a:bodyPr/>
          <a:lstStyle/>
          <a:p>
            <a:r>
              <a:rPr lang="es-MX" smtClean="0"/>
              <a:t>Q.B.P. EVA MARÍA MEDRANO GAUNA</a:t>
            </a:r>
            <a:endParaRPr lang="es-MX"/>
          </a:p>
        </p:txBody>
      </p:sp>
    </p:spTree>
    <p:extLst>
      <p:ext uri="{BB962C8B-B14F-4D97-AF65-F5344CB8AC3E}">
        <p14:creationId xmlns:p14="http://schemas.microsoft.com/office/powerpoint/2010/main" val="1192567021"/>
      </p:ext>
    </p:extLst>
  </p:cSld>
  <p:clrMapOvr>
    <a:masterClrMapping/>
  </p:clrMapOvr>
</p:sld>
</file>

<file path=ppt/theme/theme1.xml><?xml version="1.0" encoding="utf-8"?>
<a:theme xmlns:a="http://schemas.openxmlformats.org/drawingml/2006/main" name="ppt1991.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ppt1991.tmp</Template>
  <TotalTime>342</TotalTime>
  <Words>755</Words>
  <Application>Microsoft Office PowerPoint</Application>
  <PresentationFormat>Presentación en pantalla (4:3)</PresentationFormat>
  <Paragraphs>124</Paragraphs>
  <Slides>22</Slides>
  <Notes>2</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ppt1991.tmp</vt:lpstr>
      <vt:lpstr>BIOLOGÍA AVANZADA 3.3 LOCOMOCIÓN  3.3.1 ESQUELETO  Q.B.P. EVA MARÍA MEDRANO GAUNA PERIODO ENERO-JUNIO2017 </vt:lpstr>
      <vt:lpstr>Resumen </vt:lpstr>
      <vt:lpstr>Abstrac </vt:lpstr>
      <vt:lpstr>OBJETIVO </vt:lpstr>
      <vt:lpstr>COMPETENCIA DISCIPLINAR</vt:lpstr>
      <vt:lpstr>3.3. LOCOMOCIÓN </vt:lpstr>
      <vt:lpstr>Sistema esquelético </vt:lpstr>
      <vt:lpstr>Sistema esquelético </vt:lpstr>
      <vt:lpstr>HUESOS</vt:lpstr>
      <vt:lpstr>HUESOS Estructura </vt:lpstr>
      <vt:lpstr>Presentación de PowerPoint</vt:lpstr>
      <vt:lpstr>HUESOS Estructura </vt:lpstr>
      <vt:lpstr>Presentación de PowerPoint</vt:lpstr>
      <vt:lpstr>Presentación de PowerPoint</vt:lpstr>
      <vt:lpstr>Presentación de PowerPoint</vt:lpstr>
      <vt:lpstr>CARTILAGOS </vt:lpstr>
      <vt:lpstr>LIGAMENTOS </vt:lpstr>
      <vt:lpstr>Presentación de PowerPoint</vt:lpstr>
      <vt:lpstr>ENFERMEDADES </vt:lpstr>
      <vt:lpstr>ENFERMEDADES</vt:lpstr>
      <vt:lpstr>ENFERMEDADES</vt:lpstr>
      <vt:lpstr>Bibliografía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PARTICULAR</dc:creator>
  <cp:lastModifiedBy>DELL</cp:lastModifiedBy>
  <cp:revision>29</cp:revision>
  <dcterms:created xsi:type="dcterms:W3CDTF">2015-04-03T00:31:36Z</dcterms:created>
  <dcterms:modified xsi:type="dcterms:W3CDTF">2017-03-11T18:22:50Z</dcterms:modified>
</cp:coreProperties>
</file>