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5" r:id="rId2"/>
    <p:sldId id="296" r:id="rId3"/>
    <p:sldId id="294" r:id="rId4"/>
    <p:sldId id="297" r:id="rId5"/>
    <p:sldId id="287" r:id="rId6"/>
    <p:sldId id="288" r:id="rId7"/>
    <p:sldId id="291" r:id="rId8"/>
    <p:sldId id="292" r:id="rId9"/>
    <p:sldId id="293" r:id="rId10"/>
    <p:sldId id="29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99" autoAdjust="0"/>
  </p:normalViewPr>
  <p:slideViewPr>
    <p:cSldViewPr>
      <p:cViewPr>
        <p:scale>
          <a:sx n="63" d="100"/>
          <a:sy n="63" d="100"/>
        </p:scale>
        <p:origin x="-137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499992" y="2924944"/>
            <a:ext cx="3995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TEACHER:</a:t>
            </a:r>
          </a:p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MTE. HEIDI ZAMORA NAVA</a:t>
            </a:r>
          </a:p>
          <a:p>
            <a:pPr algn="r"/>
            <a:endParaRPr lang="es-MX" sz="2400" b="1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SEMESTER:</a:t>
            </a:r>
          </a:p>
          <a:p>
            <a:pPr algn="r"/>
            <a:r>
              <a:rPr lang="es-MX" sz="24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January</a:t>
            </a:r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– </a:t>
            </a:r>
            <a:r>
              <a:rPr lang="es-MX" sz="24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May</a:t>
            </a:r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2015</a:t>
            </a:r>
          </a:p>
          <a:p>
            <a:pPr algn="r"/>
            <a:endParaRPr lang="es-MX" sz="20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683568" y="1268760"/>
            <a:ext cx="7128792" cy="21876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ÁREA ACADÉMICA: Preparatoria </a:t>
            </a:r>
            <a:b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TEMA: </a:t>
            </a: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  <a:ea typeface="+mj-ea"/>
                <a:cs typeface="+mj-cs"/>
              </a:rPr>
              <a:t>1.2.1 Utilidades de la 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  <a:ea typeface="+mj-ea"/>
                <a:cs typeface="+mj-cs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  <a:ea typeface="+mj-ea"/>
                <a:cs typeface="+mj-cs"/>
              </a:rPr>
              <a:t>orientación </a:t>
            </a: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  <a:ea typeface="+mj-ea"/>
                <a:cs typeface="+mj-cs"/>
              </a:rPr>
              <a:t>vocacional</a:t>
            </a: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/>
            </a:r>
            <a:b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PROFESOR: Carlos Pérez Hernández</a:t>
            </a:r>
            <a:b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PERIODO: Junio – Diciembre 2017</a:t>
            </a:r>
            <a:r>
              <a:rPr kumimoji="0" lang="es-MX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MX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MX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Navarrete, Canales, Ibarra, Rojas (2013) Manual Orientación Vocacional.  Universidad Autónoma del estado de Hidalgo.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5975125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Resumen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propósito de la orientación vocacional es que los alumnos puedan identificar sus habilidades y características personales, todo esto para tomar la mejor decisión sobre su desarrollo profesional.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60877335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Abstract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purpose</a:t>
            </a:r>
            <a:r>
              <a:rPr lang="es-MX" dirty="0" smtClean="0"/>
              <a:t> of </a:t>
            </a:r>
            <a:r>
              <a:rPr lang="es-MX" dirty="0" err="1" smtClean="0"/>
              <a:t>vocational</a:t>
            </a:r>
            <a:r>
              <a:rPr lang="es-MX" dirty="0" smtClean="0"/>
              <a:t> </a:t>
            </a:r>
            <a:r>
              <a:rPr lang="es-MX" dirty="0" err="1" smtClean="0"/>
              <a:t>orientation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students</a:t>
            </a:r>
            <a:r>
              <a:rPr lang="es-MX" dirty="0" smtClean="0"/>
              <a:t>  </a:t>
            </a:r>
            <a:r>
              <a:rPr lang="es-MX" dirty="0" err="1" smtClean="0"/>
              <a:t>could</a:t>
            </a:r>
            <a:r>
              <a:rPr lang="es-MX" dirty="0" smtClean="0"/>
              <a:t> </a:t>
            </a:r>
            <a:r>
              <a:rPr lang="es-MX" dirty="0" err="1" smtClean="0"/>
              <a:t>identify</a:t>
            </a:r>
            <a:r>
              <a:rPr lang="es-MX" dirty="0" smtClean="0"/>
              <a:t> </a:t>
            </a:r>
            <a:r>
              <a:rPr lang="es-MX" dirty="0" err="1" smtClean="0"/>
              <a:t>their</a:t>
            </a:r>
            <a:r>
              <a:rPr lang="es-MX" dirty="0" smtClean="0"/>
              <a:t> </a:t>
            </a:r>
            <a:r>
              <a:rPr lang="es-MX" dirty="0" err="1" smtClean="0"/>
              <a:t>skills</a:t>
            </a:r>
            <a:r>
              <a:rPr lang="es-MX" dirty="0" smtClean="0"/>
              <a:t> </a:t>
            </a:r>
            <a:r>
              <a:rPr lang="es-MX" dirty="0"/>
              <a:t>and personal </a:t>
            </a:r>
            <a:r>
              <a:rPr lang="es-MX" dirty="0" err="1" smtClean="0"/>
              <a:t>characteristics</a:t>
            </a:r>
            <a:r>
              <a:rPr lang="es-MX" dirty="0" smtClean="0"/>
              <a:t>,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take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best</a:t>
            </a:r>
            <a:r>
              <a:rPr lang="es-MX" dirty="0" smtClean="0"/>
              <a:t> </a:t>
            </a:r>
            <a:r>
              <a:rPr lang="es-MX" dirty="0" err="1" smtClean="0"/>
              <a:t>choice</a:t>
            </a:r>
            <a:r>
              <a:rPr lang="es-MX" dirty="0" smtClean="0"/>
              <a:t> </a:t>
            </a:r>
            <a:r>
              <a:rPr lang="es-MX" dirty="0" err="1" smtClean="0"/>
              <a:t>about</a:t>
            </a:r>
            <a:r>
              <a:rPr lang="es-MX" dirty="0" smtClean="0"/>
              <a:t> </a:t>
            </a:r>
            <a:r>
              <a:rPr lang="es-MX" dirty="0" err="1" smtClean="0"/>
              <a:t>their</a:t>
            </a:r>
            <a:r>
              <a:rPr lang="es-MX" dirty="0" smtClean="0"/>
              <a:t> </a:t>
            </a:r>
            <a:r>
              <a:rPr lang="es-MX" dirty="0"/>
              <a:t>profesional </a:t>
            </a:r>
            <a:r>
              <a:rPr lang="es-MX" dirty="0" err="1" smtClean="0"/>
              <a:t>development</a:t>
            </a:r>
            <a:r>
              <a:rPr lang="es-MX" dirty="0" smtClean="0"/>
              <a:t>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18257070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Competencias a desarrollar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Sustenta una postura personal sobre temas de interés y relevancia general, considerando otros puntos de vista de manera crítica y reflexiva.</a:t>
            </a:r>
          </a:p>
          <a:p>
            <a:endParaRPr lang="es-MX" dirty="0"/>
          </a:p>
          <a:p>
            <a:r>
              <a:rPr lang="es-MX" dirty="0" smtClean="0"/>
              <a:t>Reconoce los propios prejuicios, modifica sus puntos de vista al conocer nuevas evidencias e integra nuevos conocimientos y perspectivas al acervo con el que cuenta.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63490956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Objetivos de la Orientación Vocacional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Desarrollar actividades </a:t>
            </a:r>
            <a:r>
              <a:rPr lang="es-MX" dirty="0"/>
              <a:t>para conocerte mejor</a:t>
            </a:r>
          </a:p>
          <a:p>
            <a:r>
              <a:rPr lang="es-MX" dirty="0" smtClean="0"/>
              <a:t>Hacer ejercicios </a:t>
            </a:r>
            <a:r>
              <a:rPr lang="es-MX" dirty="0"/>
              <a:t>de auto análisis</a:t>
            </a:r>
          </a:p>
          <a:p>
            <a:r>
              <a:rPr lang="es-MX" dirty="0" smtClean="0"/>
              <a:t>Resolver </a:t>
            </a:r>
            <a:r>
              <a:rPr lang="es-MX" dirty="0"/>
              <a:t>cuestionarios de interés y aptitudes</a:t>
            </a:r>
          </a:p>
          <a:p>
            <a:r>
              <a:rPr lang="es-MX" dirty="0" smtClean="0"/>
              <a:t>Identificar valores </a:t>
            </a:r>
            <a:r>
              <a:rPr lang="es-MX" dirty="0"/>
              <a:t>y características de personalidad</a:t>
            </a:r>
          </a:p>
        </p:txBody>
      </p:sp>
    </p:spTree>
    <p:extLst>
      <p:ext uri="{BB962C8B-B14F-4D97-AF65-F5344CB8AC3E}">
        <p14:creationId xmlns:p14="http://schemas.microsoft.com/office/powerpoint/2010/main" val="424559613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 ayuda a: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Tener los </a:t>
            </a:r>
            <a:r>
              <a:rPr lang="es-MX" dirty="0"/>
              <a:t>elementos necesarios al </a:t>
            </a:r>
            <a:r>
              <a:rPr lang="es-MX" dirty="0" smtClean="0"/>
              <a:t>momento de tomar decisiones.</a:t>
            </a:r>
            <a:endParaRPr lang="es-MX" dirty="0"/>
          </a:p>
          <a:p>
            <a:r>
              <a:rPr lang="es-MX" dirty="0" smtClean="0"/>
              <a:t>Desarrollar tu potencial.</a:t>
            </a:r>
            <a:endParaRPr lang="es-MX" dirty="0"/>
          </a:p>
          <a:p>
            <a:r>
              <a:rPr lang="es-MX" dirty="0" smtClean="0"/>
              <a:t>Evitar </a:t>
            </a:r>
            <a:r>
              <a:rPr lang="es-MX" dirty="0"/>
              <a:t>cambios de carrera, pérdida de tiempo y recursos, frustraciones y </a:t>
            </a:r>
            <a:r>
              <a:rPr lang="es-MX" dirty="0" smtClean="0"/>
              <a:t>conflictos.</a:t>
            </a:r>
            <a:endParaRPr lang="es-MX" dirty="0"/>
          </a:p>
          <a:p>
            <a:r>
              <a:rPr lang="es-MX" dirty="0" smtClean="0"/>
              <a:t>Encontrar </a:t>
            </a:r>
            <a:r>
              <a:rPr lang="es-MX" dirty="0"/>
              <a:t>el mejor camino en la elección de tus estudios profesionales y de trabajo </a:t>
            </a:r>
            <a:r>
              <a:rPr lang="es-MX" dirty="0" smtClean="0"/>
              <a:t>futuro.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0878154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3600" dirty="0" smtClean="0"/>
              <a:t>1.3 Factores </a:t>
            </a:r>
            <a:r>
              <a:rPr lang="es-MX" sz="3600" dirty="0"/>
              <a:t>que inciden en la orientación vocacional. </a:t>
            </a:r>
            <a:br>
              <a:rPr lang="es-MX" sz="3600" dirty="0"/>
            </a:b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La familia.</a:t>
            </a:r>
          </a:p>
          <a:p>
            <a:r>
              <a:rPr lang="es-MX" dirty="0" smtClean="0"/>
              <a:t>El </a:t>
            </a:r>
            <a:r>
              <a:rPr lang="es-MX" dirty="0"/>
              <a:t>grupo de pares. </a:t>
            </a:r>
            <a:endParaRPr lang="es-MX" dirty="0" smtClean="0"/>
          </a:p>
          <a:p>
            <a:r>
              <a:rPr lang="es-MX" dirty="0" smtClean="0"/>
              <a:t>Las </a:t>
            </a:r>
            <a:r>
              <a:rPr lang="es-MX" dirty="0"/>
              <a:t>diferencias individuales.  </a:t>
            </a:r>
            <a:r>
              <a:rPr lang="es-MX" dirty="0" smtClean="0"/>
              <a:t> </a:t>
            </a:r>
          </a:p>
          <a:p>
            <a:r>
              <a:rPr lang="es-MX" dirty="0" smtClean="0"/>
              <a:t>Los factores socioeconómicos</a:t>
            </a:r>
            <a:r>
              <a:rPr lang="es-MX" dirty="0"/>
              <a:t>.  </a:t>
            </a:r>
            <a:endParaRPr lang="es-MX" dirty="0" smtClean="0"/>
          </a:p>
          <a:p>
            <a:r>
              <a:rPr lang="es-MX" dirty="0" smtClean="0"/>
              <a:t>Los </a:t>
            </a:r>
            <a:r>
              <a:rPr lang="es-MX" dirty="0"/>
              <a:t>factores de desorientación.  </a:t>
            </a:r>
          </a:p>
        </p:txBody>
      </p:sp>
    </p:spTree>
    <p:extLst>
      <p:ext uri="{BB962C8B-B14F-4D97-AF65-F5344CB8AC3E}">
        <p14:creationId xmlns:p14="http://schemas.microsoft.com/office/powerpoint/2010/main" val="28560397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Factores de desorientación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Existen </a:t>
            </a:r>
            <a:r>
              <a:rPr lang="es-MX" dirty="0"/>
              <a:t>carreras para hombres y otras para </a:t>
            </a:r>
            <a:r>
              <a:rPr lang="es-MX" dirty="0" smtClean="0"/>
              <a:t>mujeres</a:t>
            </a:r>
          </a:p>
          <a:p>
            <a:r>
              <a:rPr lang="es-MX" dirty="0"/>
              <a:t>Hay carreras más fáciles, que generan más </a:t>
            </a:r>
            <a:r>
              <a:rPr lang="es-MX" dirty="0" smtClean="0"/>
              <a:t>dinero, que son más importantes o que dan más prestigio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866960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importante tomar en cuenta todos los puntos de vista para tomar una decisión que se acerque a lo que estamos buscando.</a:t>
            </a:r>
          </a:p>
          <a:p>
            <a:r>
              <a:rPr lang="es-MX" dirty="0" smtClean="0"/>
              <a:t>Debemos conocernos para poder saber el camino más adecuado a nuestras necesidades y habilidades.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8634113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PLANTILLA-BACHILLERATO aceptad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PLANTILLA-BACHILLERATO aceptada</Template>
  <TotalTime>1061</TotalTime>
  <Words>327</Words>
  <Application>Microsoft Office PowerPoint</Application>
  <PresentationFormat>Presentación en pantalla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PLANTILLA-BACHILLERATO aceptada</vt:lpstr>
      <vt:lpstr>Presentación de PowerPoint</vt:lpstr>
      <vt:lpstr>Resumen</vt:lpstr>
      <vt:lpstr>Abstract</vt:lpstr>
      <vt:lpstr>Competencias a desarrollar</vt:lpstr>
      <vt:lpstr>Objetivos de la Orientación Vocacional</vt:lpstr>
      <vt:lpstr>Te ayuda a:</vt:lpstr>
      <vt:lpstr>1.3 Factores que inciden en la orientación vocacional.  </vt:lpstr>
      <vt:lpstr>Factores de desorientación</vt:lpstr>
      <vt:lpstr>Conclusión</vt:lpstr>
      <vt:lpstr>Bibliografía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 THE NUMBERS</dc:title>
  <dc:creator>Heidi Zamora</dc:creator>
  <cp:lastModifiedBy>DELL</cp:lastModifiedBy>
  <cp:revision>100</cp:revision>
  <dcterms:created xsi:type="dcterms:W3CDTF">2014-06-01T21:01:51Z</dcterms:created>
  <dcterms:modified xsi:type="dcterms:W3CDTF">2017-03-18T17:27:36Z</dcterms:modified>
</cp:coreProperties>
</file>