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5" r:id="rId2"/>
    <p:sldId id="292" r:id="rId3"/>
    <p:sldId id="291" r:id="rId4"/>
    <p:sldId id="293" r:id="rId5"/>
    <p:sldId id="288" r:id="rId6"/>
    <p:sldId id="286" r:id="rId7"/>
    <p:sldId id="287" r:id="rId8"/>
    <p:sldId id="289" r:id="rId9"/>
    <p:sldId id="290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99" autoAdjust="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DBBC28-A228-4712-9CB6-363BCF965F3C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A12D740-DA4E-4AAF-B800-1483EBD729FE}">
      <dgm:prSet phldrT="[Texto]"/>
      <dgm:spPr/>
      <dgm:t>
        <a:bodyPr/>
        <a:lstStyle/>
        <a:p>
          <a:r>
            <a:rPr lang="es-ES" dirty="0" smtClean="0"/>
            <a:t>Conocer las emociones propias</a:t>
          </a:r>
          <a:endParaRPr lang="es-ES" dirty="0"/>
        </a:p>
      </dgm:t>
    </dgm:pt>
    <dgm:pt modelId="{E0990519-137E-45DC-A922-93C2AF68AC9F}" type="parTrans" cxnId="{93DDAE9D-495E-481E-A8CD-DAA9BF4D4E7D}">
      <dgm:prSet/>
      <dgm:spPr/>
      <dgm:t>
        <a:bodyPr/>
        <a:lstStyle/>
        <a:p>
          <a:endParaRPr lang="es-ES"/>
        </a:p>
      </dgm:t>
    </dgm:pt>
    <dgm:pt modelId="{15FDAA89-C82E-4155-BDFA-F337FF37592F}" type="sibTrans" cxnId="{93DDAE9D-495E-481E-A8CD-DAA9BF4D4E7D}">
      <dgm:prSet/>
      <dgm:spPr/>
      <dgm:t>
        <a:bodyPr/>
        <a:lstStyle/>
        <a:p>
          <a:endParaRPr lang="es-ES"/>
        </a:p>
      </dgm:t>
    </dgm:pt>
    <dgm:pt modelId="{15CC8838-A4C8-4F7F-9EC9-E52356817033}">
      <dgm:prSet phldrT="[Texto]"/>
      <dgm:spPr/>
      <dgm:t>
        <a:bodyPr/>
        <a:lstStyle/>
        <a:p>
          <a:r>
            <a:rPr lang="es-ES" dirty="0" smtClean="0"/>
            <a:t>Conciencia de uno mismo</a:t>
          </a:r>
          <a:endParaRPr lang="es-ES" dirty="0"/>
        </a:p>
      </dgm:t>
    </dgm:pt>
    <dgm:pt modelId="{6CB0ED10-98AE-4C88-B343-AED7F48B17FC}" type="parTrans" cxnId="{7154DFED-A554-4B85-BFB1-169043EE8623}">
      <dgm:prSet/>
      <dgm:spPr/>
      <dgm:t>
        <a:bodyPr/>
        <a:lstStyle/>
        <a:p>
          <a:endParaRPr lang="es-ES"/>
        </a:p>
      </dgm:t>
    </dgm:pt>
    <dgm:pt modelId="{15929646-997C-45AC-9F0F-A08DC9399827}" type="sibTrans" cxnId="{7154DFED-A554-4B85-BFB1-169043EE8623}">
      <dgm:prSet/>
      <dgm:spPr/>
      <dgm:t>
        <a:bodyPr/>
        <a:lstStyle/>
        <a:p>
          <a:endParaRPr lang="es-ES"/>
        </a:p>
      </dgm:t>
    </dgm:pt>
    <dgm:pt modelId="{55F6FFD2-BEF6-4A35-9A80-386383AEB0DF}">
      <dgm:prSet phldrT="[Texto]"/>
      <dgm:spPr/>
      <dgm:t>
        <a:bodyPr/>
        <a:lstStyle/>
        <a:p>
          <a:r>
            <a:rPr lang="es-ES" dirty="0" smtClean="0"/>
            <a:t>Automotivación y regulación</a:t>
          </a:r>
          <a:endParaRPr lang="es-ES" dirty="0"/>
        </a:p>
      </dgm:t>
    </dgm:pt>
    <dgm:pt modelId="{9E8ECAD9-AF5F-4E76-B88D-478E83435E4B}" type="parTrans" cxnId="{78A6B77A-2EFE-4B79-A95B-5109E92739ED}">
      <dgm:prSet/>
      <dgm:spPr/>
      <dgm:t>
        <a:bodyPr/>
        <a:lstStyle/>
        <a:p>
          <a:endParaRPr lang="es-ES"/>
        </a:p>
      </dgm:t>
    </dgm:pt>
    <dgm:pt modelId="{2EDC66A0-3B4B-4E03-AD96-1F83062D46AB}" type="sibTrans" cxnId="{78A6B77A-2EFE-4B79-A95B-5109E92739ED}">
      <dgm:prSet/>
      <dgm:spPr/>
      <dgm:t>
        <a:bodyPr/>
        <a:lstStyle/>
        <a:p>
          <a:endParaRPr lang="es-ES"/>
        </a:p>
      </dgm:t>
    </dgm:pt>
    <dgm:pt modelId="{47B47600-10DE-451E-B7F2-DFF780E886F1}">
      <dgm:prSet phldrT="[Texto]"/>
      <dgm:spPr/>
      <dgm:t>
        <a:bodyPr/>
        <a:lstStyle/>
        <a:p>
          <a:r>
            <a:rPr lang="es-ES" dirty="0" smtClean="0"/>
            <a:t>Control y manejo</a:t>
          </a:r>
          <a:endParaRPr lang="es-ES" dirty="0"/>
        </a:p>
      </dgm:t>
    </dgm:pt>
    <dgm:pt modelId="{C302F43B-4A90-45B7-85B5-AB4D9929331E}" type="parTrans" cxnId="{184007AB-B06C-4182-B98B-909047295873}">
      <dgm:prSet/>
      <dgm:spPr/>
      <dgm:t>
        <a:bodyPr/>
        <a:lstStyle/>
        <a:p>
          <a:endParaRPr lang="es-ES"/>
        </a:p>
      </dgm:t>
    </dgm:pt>
    <dgm:pt modelId="{B04CE59B-138B-46D1-935D-F00CDC87BD88}" type="sibTrans" cxnId="{184007AB-B06C-4182-B98B-909047295873}">
      <dgm:prSet/>
      <dgm:spPr/>
      <dgm:t>
        <a:bodyPr/>
        <a:lstStyle/>
        <a:p>
          <a:endParaRPr lang="es-ES"/>
        </a:p>
      </dgm:t>
    </dgm:pt>
    <dgm:pt modelId="{CA6200F3-CD18-462A-BDA4-4F70CC35CA77}">
      <dgm:prSet phldrT="[Texto]"/>
      <dgm:spPr/>
      <dgm:t>
        <a:bodyPr/>
        <a:lstStyle/>
        <a:p>
          <a:r>
            <a:rPr lang="es-ES" dirty="0" smtClean="0"/>
            <a:t>Manejo de relaciones</a:t>
          </a:r>
          <a:endParaRPr lang="es-ES" dirty="0"/>
        </a:p>
      </dgm:t>
    </dgm:pt>
    <dgm:pt modelId="{68EF3E26-4679-48BB-B13D-1C6C964A5618}" type="parTrans" cxnId="{03858AA9-944B-45BA-ABC5-65722D21E32A}">
      <dgm:prSet/>
      <dgm:spPr/>
      <dgm:t>
        <a:bodyPr/>
        <a:lstStyle/>
        <a:p>
          <a:endParaRPr lang="es-ES"/>
        </a:p>
      </dgm:t>
    </dgm:pt>
    <dgm:pt modelId="{47919BF8-3B89-45B9-91FF-5B5F61426444}" type="sibTrans" cxnId="{03858AA9-944B-45BA-ABC5-65722D21E32A}">
      <dgm:prSet/>
      <dgm:spPr/>
      <dgm:t>
        <a:bodyPr/>
        <a:lstStyle/>
        <a:p>
          <a:endParaRPr lang="es-ES"/>
        </a:p>
      </dgm:t>
    </dgm:pt>
    <dgm:pt modelId="{3F48A77E-78B5-4104-92DA-1595BF19D198}">
      <dgm:prSet phldrT="[Texto]"/>
      <dgm:spPr/>
      <dgm:t>
        <a:bodyPr/>
        <a:lstStyle/>
        <a:p>
          <a:r>
            <a:rPr lang="es-ES" dirty="0" smtClean="0"/>
            <a:t>Saber actuar con el otro</a:t>
          </a:r>
          <a:endParaRPr lang="es-ES" dirty="0"/>
        </a:p>
      </dgm:t>
    </dgm:pt>
    <dgm:pt modelId="{E6E486B4-819A-4140-88A6-08EC134F8072}" type="parTrans" cxnId="{679E93CD-0195-4934-AFC6-004E19AF844E}">
      <dgm:prSet/>
      <dgm:spPr/>
      <dgm:t>
        <a:bodyPr/>
        <a:lstStyle/>
        <a:p>
          <a:endParaRPr lang="es-ES"/>
        </a:p>
      </dgm:t>
    </dgm:pt>
    <dgm:pt modelId="{D9990A4F-1E8A-476E-B118-0D2BEBC06E1B}" type="sibTrans" cxnId="{679E93CD-0195-4934-AFC6-004E19AF844E}">
      <dgm:prSet/>
      <dgm:spPr/>
      <dgm:t>
        <a:bodyPr/>
        <a:lstStyle/>
        <a:p>
          <a:endParaRPr lang="es-ES"/>
        </a:p>
      </dgm:t>
    </dgm:pt>
    <dgm:pt modelId="{5CD3643B-EF36-4456-92E6-D9452034B22F}">
      <dgm:prSet phldrT="[Texto]"/>
      <dgm:spPr/>
      <dgm:t>
        <a:bodyPr/>
        <a:lstStyle/>
        <a:p>
          <a:r>
            <a:rPr lang="es-ES" dirty="0" smtClean="0"/>
            <a:t>Empatía</a:t>
          </a:r>
          <a:endParaRPr lang="es-ES" dirty="0"/>
        </a:p>
      </dgm:t>
    </dgm:pt>
    <dgm:pt modelId="{7B41D49B-00C8-4F11-A50A-401D682E1B36}" type="parTrans" cxnId="{067E27A4-395B-4E1C-9435-D1CB56E0754F}">
      <dgm:prSet/>
      <dgm:spPr/>
      <dgm:t>
        <a:bodyPr/>
        <a:lstStyle/>
        <a:p>
          <a:endParaRPr lang="es-ES"/>
        </a:p>
      </dgm:t>
    </dgm:pt>
    <dgm:pt modelId="{FC32223E-73A9-451E-953D-D02A34BDC152}" type="sibTrans" cxnId="{067E27A4-395B-4E1C-9435-D1CB56E0754F}">
      <dgm:prSet/>
      <dgm:spPr/>
      <dgm:t>
        <a:bodyPr/>
        <a:lstStyle/>
        <a:p>
          <a:endParaRPr lang="es-ES"/>
        </a:p>
      </dgm:t>
    </dgm:pt>
    <dgm:pt modelId="{CF0C3FD4-29E4-4641-BDD2-B10A097FDE14}">
      <dgm:prSet phldrT="[Texto]"/>
      <dgm:spPr/>
      <dgm:t>
        <a:bodyPr/>
        <a:lstStyle/>
        <a:p>
          <a:r>
            <a:rPr lang="es-ES" dirty="0" smtClean="0"/>
            <a:t>Vinculación con el otro</a:t>
          </a:r>
          <a:endParaRPr lang="es-ES" dirty="0"/>
        </a:p>
      </dgm:t>
    </dgm:pt>
    <dgm:pt modelId="{11D03612-4FA3-46B7-924A-09604B4C53FF}" type="parTrans" cxnId="{482877D9-6F74-406B-BD26-3844B8686772}">
      <dgm:prSet/>
      <dgm:spPr/>
      <dgm:t>
        <a:bodyPr/>
        <a:lstStyle/>
        <a:p>
          <a:endParaRPr lang="es-ES"/>
        </a:p>
      </dgm:t>
    </dgm:pt>
    <dgm:pt modelId="{F895413D-EDB5-4BDB-AD91-5E801921E081}" type="sibTrans" cxnId="{482877D9-6F74-406B-BD26-3844B8686772}">
      <dgm:prSet/>
      <dgm:spPr/>
      <dgm:t>
        <a:bodyPr/>
        <a:lstStyle/>
        <a:p>
          <a:endParaRPr lang="es-ES"/>
        </a:p>
      </dgm:t>
    </dgm:pt>
    <dgm:pt modelId="{2EC74F46-CA2E-41A9-8E55-BFEE9DA1D4D4}" type="pres">
      <dgm:prSet presAssocID="{A2DBBC28-A228-4712-9CB6-363BCF965F3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339D8CD-617F-4CCD-BA07-6C1A5B10A2D2}" type="pres">
      <dgm:prSet presAssocID="{A2DBBC28-A228-4712-9CB6-363BCF965F3C}" presName="children" presStyleCnt="0"/>
      <dgm:spPr/>
    </dgm:pt>
    <dgm:pt modelId="{37473057-FA00-4E0F-91DE-F39688F46AD0}" type="pres">
      <dgm:prSet presAssocID="{A2DBBC28-A228-4712-9CB6-363BCF965F3C}" presName="child1group" presStyleCnt="0"/>
      <dgm:spPr/>
    </dgm:pt>
    <dgm:pt modelId="{AEB62FC5-3207-42D5-97FB-735EE0A87BCE}" type="pres">
      <dgm:prSet presAssocID="{A2DBBC28-A228-4712-9CB6-363BCF965F3C}" presName="child1" presStyleLbl="bgAcc1" presStyleIdx="0" presStyleCnt="4"/>
      <dgm:spPr/>
      <dgm:t>
        <a:bodyPr/>
        <a:lstStyle/>
        <a:p>
          <a:endParaRPr lang="es-MX"/>
        </a:p>
      </dgm:t>
    </dgm:pt>
    <dgm:pt modelId="{1E1A195F-A677-4966-9149-E2C9928EA3ED}" type="pres">
      <dgm:prSet presAssocID="{A2DBBC28-A228-4712-9CB6-363BCF965F3C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D29962F-BB09-4C1B-9060-872D11EAB927}" type="pres">
      <dgm:prSet presAssocID="{A2DBBC28-A228-4712-9CB6-363BCF965F3C}" presName="child2group" presStyleCnt="0"/>
      <dgm:spPr/>
    </dgm:pt>
    <dgm:pt modelId="{9CAD6ECE-87F8-48B0-8D8D-3C0543F641D2}" type="pres">
      <dgm:prSet presAssocID="{A2DBBC28-A228-4712-9CB6-363BCF965F3C}" presName="child2" presStyleLbl="bgAcc1" presStyleIdx="1" presStyleCnt="4"/>
      <dgm:spPr/>
      <dgm:t>
        <a:bodyPr/>
        <a:lstStyle/>
        <a:p>
          <a:endParaRPr lang="es-ES"/>
        </a:p>
      </dgm:t>
    </dgm:pt>
    <dgm:pt modelId="{0BDBE890-2A85-45CD-A750-96D4AEF72283}" type="pres">
      <dgm:prSet presAssocID="{A2DBBC28-A228-4712-9CB6-363BCF965F3C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7956682-F618-4A91-966E-1DA55DBF103E}" type="pres">
      <dgm:prSet presAssocID="{A2DBBC28-A228-4712-9CB6-363BCF965F3C}" presName="child3group" presStyleCnt="0"/>
      <dgm:spPr/>
    </dgm:pt>
    <dgm:pt modelId="{D277E16D-F378-47DD-8A68-50BA2AD33B07}" type="pres">
      <dgm:prSet presAssocID="{A2DBBC28-A228-4712-9CB6-363BCF965F3C}" presName="child3" presStyleLbl="bgAcc1" presStyleIdx="2" presStyleCnt="4"/>
      <dgm:spPr/>
      <dgm:t>
        <a:bodyPr/>
        <a:lstStyle/>
        <a:p>
          <a:endParaRPr lang="es-MX"/>
        </a:p>
      </dgm:t>
    </dgm:pt>
    <dgm:pt modelId="{233974E4-E22A-40B4-9D33-463659020443}" type="pres">
      <dgm:prSet presAssocID="{A2DBBC28-A228-4712-9CB6-363BCF965F3C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4E9F02-2E97-4A38-8DFD-0D351F588696}" type="pres">
      <dgm:prSet presAssocID="{A2DBBC28-A228-4712-9CB6-363BCF965F3C}" presName="child4group" presStyleCnt="0"/>
      <dgm:spPr/>
    </dgm:pt>
    <dgm:pt modelId="{5C1E4AB7-A973-4F7C-A3D9-B70658DACB3D}" type="pres">
      <dgm:prSet presAssocID="{A2DBBC28-A228-4712-9CB6-363BCF965F3C}" presName="child4" presStyleLbl="bgAcc1" presStyleIdx="3" presStyleCnt="4"/>
      <dgm:spPr/>
      <dgm:t>
        <a:bodyPr/>
        <a:lstStyle/>
        <a:p>
          <a:endParaRPr lang="es-MX"/>
        </a:p>
      </dgm:t>
    </dgm:pt>
    <dgm:pt modelId="{54268984-B96C-4A4A-950F-36F94E156E1B}" type="pres">
      <dgm:prSet presAssocID="{A2DBBC28-A228-4712-9CB6-363BCF965F3C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6336307-F9EF-486E-8E84-1709AAA4EBBE}" type="pres">
      <dgm:prSet presAssocID="{A2DBBC28-A228-4712-9CB6-363BCF965F3C}" presName="childPlaceholder" presStyleCnt="0"/>
      <dgm:spPr/>
    </dgm:pt>
    <dgm:pt modelId="{987AEDA8-8752-413D-9558-B312BA720875}" type="pres">
      <dgm:prSet presAssocID="{A2DBBC28-A228-4712-9CB6-363BCF965F3C}" presName="circle" presStyleCnt="0"/>
      <dgm:spPr/>
    </dgm:pt>
    <dgm:pt modelId="{F97E8AEF-3A81-44D6-B96D-C35102EE8317}" type="pres">
      <dgm:prSet presAssocID="{A2DBBC28-A228-4712-9CB6-363BCF965F3C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C48E1D5-7442-48CA-965F-72992BDC9265}" type="pres">
      <dgm:prSet presAssocID="{A2DBBC28-A228-4712-9CB6-363BCF965F3C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28E4608-D9AC-4D3A-953C-38F6B546A3F6}" type="pres">
      <dgm:prSet presAssocID="{A2DBBC28-A228-4712-9CB6-363BCF965F3C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894B7D7-B2E9-4474-8B11-1EE72BA89EFD}" type="pres">
      <dgm:prSet presAssocID="{A2DBBC28-A228-4712-9CB6-363BCF965F3C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C5222F2-4718-4A3A-A1AB-1D1859BDF4C5}" type="pres">
      <dgm:prSet presAssocID="{A2DBBC28-A228-4712-9CB6-363BCF965F3C}" presName="quadrantPlaceholder" presStyleCnt="0"/>
      <dgm:spPr/>
    </dgm:pt>
    <dgm:pt modelId="{09A8794B-0631-4011-B70B-5D4631688828}" type="pres">
      <dgm:prSet presAssocID="{A2DBBC28-A228-4712-9CB6-363BCF965F3C}" presName="center1" presStyleLbl="fgShp" presStyleIdx="0" presStyleCnt="2"/>
      <dgm:spPr/>
    </dgm:pt>
    <dgm:pt modelId="{71A327D4-5132-4319-9D39-498BC6145809}" type="pres">
      <dgm:prSet presAssocID="{A2DBBC28-A228-4712-9CB6-363BCF965F3C}" presName="center2" presStyleLbl="fgShp" presStyleIdx="1" presStyleCnt="2"/>
      <dgm:spPr/>
    </dgm:pt>
  </dgm:ptLst>
  <dgm:cxnLst>
    <dgm:cxn modelId="{93DDAE9D-495E-481E-A8CD-DAA9BF4D4E7D}" srcId="{A2DBBC28-A228-4712-9CB6-363BCF965F3C}" destId="{7A12D740-DA4E-4AAF-B800-1483EBD729FE}" srcOrd="0" destOrd="0" parTransId="{E0990519-137E-45DC-A922-93C2AF68AC9F}" sibTransId="{15FDAA89-C82E-4155-BDFA-F337FF37592F}"/>
    <dgm:cxn modelId="{03858AA9-944B-45BA-ABC5-65722D21E32A}" srcId="{A2DBBC28-A228-4712-9CB6-363BCF965F3C}" destId="{CA6200F3-CD18-462A-BDA4-4F70CC35CA77}" srcOrd="2" destOrd="0" parTransId="{68EF3E26-4679-48BB-B13D-1C6C964A5618}" sibTransId="{47919BF8-3B89-45B9-91FF-5B5F61426444}"/>
    <dgm:cxn modelId="{846034BF-C178-4B93-A31D-1BF3A81DABBA}" type="presOf" srcId="{CF0C3FD4-29E4-4641-BDD2-B10A097FDE14}" destId="{5C1E4AB7-A973-4F7C-A3D9-B70658DACB3D}" srcOrd="0" destOrd="0" presId="urn:microsoft.com/office/officeart/2005/8/layout/cycle4"/>
    <dgm:cxn modelId="{067E27A4-395B-4E1C-9435-D1CB56E0754F}" srcId="{A2DBBC28-A228-4712-9CB6-363BCF965F3C}" destId="{5CD3643B-EF36-4456-92E6-D9452034B22F}" srcOrd="3" destOrd="0" parTransId="{7B41D49B-00C8-4F11-A50A-401D682E1B36}" sibTransId="{FC32223E-73A9-451E-953D-D02A34BDC152}"/>
    <dgm:cxn modelId="{9BAAED81-0C4D-4AF2-B3C0-40509F79C3A0}" type="presOf" srcId="{3F48A77E-78B5-4104-92DA-1595BF19D198}" destId="{D277E16D-F378-47DD-8A68-50BA2AD33B07}" srcOrd="0" destOrd="0" presId="urn:microsoft.com/office/officeart/2005/8/layout/cycle4"/>
    <dgm:cxn modelId="{FCEF895D-673C-4C0A-98C3-B01743446B68}" type="presOf" srcId="{15CC8838-A4C8-4F7F-9EC9-E52356817033}" destId="{AEB62FC5-3207-42D5-97FB-735EE0A87BCE}" srcOrd="0" destOrd="0" presId="urn:microsoft.com/office/officeart/2005/8/layout/cycle4"/>
    <dgm:cxn modelId="{7154DFED-A554-4B85-BFB1-169043EE8623}" srcId="{7A12D740-DA4E-4AAF-B800-1483EBD729FE}" destId="{15CC8838-A4C8-4F7F-9EC9-E52356817033}" srcOrd="0" destOrd="0" parTransId="{6CB0ED10-98AE-4C88-B343-AED7F48B17FC}" sibTransId="{15929646-997C-45AC-9F0F-A08DC9399827}"/>
    <dgm:cxn modelId="{8583C1E4-68D5-4CD1-8FE2-92003A76A264}" type="presOf" srcId="{5CD3643B-EF36-4456-92E6-D9452034B22F}" destId="{E894B7D7-B2E9-4474-8B11-1EE72BA89EFD}" srcOrd="0" destOrd="0" presId="urn:microsoft.com/office/officeart/2005/8/layout/cycle4"/>
    <dgm:cxn modelId="{B489FBB0-8F9A-4BB3-8E92-4CAA1F65244F}" type="presOf" srcId="{47B47600-10DE-451E-B7F2-DFF780E886F1}" destId="{9CAD6ECE-87F8-48B0-8D8D-3C0543F641D2}" srcOrd="0" destOrd="0" presId="urn:microsoft.com/office/officeart/2005/8/layout/cycle4"/>
    <dgm:cxn modelId="{22DCCFD2-1875-40EA-9E25-FB50F68535AF}" type="presOf" srcId="{55F6FFD2-BEF6-4A35-9A80-386383AEB0DF}" destId="{4C48E1D5-7442-48CA-965F-72992BDC9265}" srcOrd="0" destOrd="0" presId="urn:microsoft.com/office/officeart/2005/8/layout/cycle4"/>
    <dgm:cxn modelId="{927A1F14-BA5C-4B0A-9353-9B6605398212}" type="presOf" srcId="{15CC8838-A4C8-4F7F-9EC9-E52356817033}" destId="{1E1A195F-A677-4966-9149-E2C9928EA3ED}" srcOrd="1" destOrd="0" presId="urn:microsoft.com/office/officeart/2005/8/layout/cycle4"/>
    <dgm:cxn modelId="{2399153A-5BA8-4ECC-A8A6-B936C44ABDD0}" type="presOf" srcId="{7A12D740-DA4E-4AAF-B800-1483EBD729FE}" destId="{F97E8AEF-3A81-44D6-B96D-C35102EE8317}" srcOrd="0" destOrd="0" presId="urn:microsoft.com/office/officeart/2005/8/layout/cycle4"/>
    <dgm:cxn modelId="{78A6B77A-2EFE-4B79-A95B-5109E92739ED}" srcId="{A2DBBC28-A228-4712-9CB6-363BCF965F3C}" destId="{55F6FFD2-BEF6-4A35-9A80-386383AEB0DF}" srcOrd="1" destOrd="0" parTransId="{9E8ECAD9-AF5F-4E76-B88D-478E83435E4B}" sibTransId="{2EDC66A0-3B4B-4E03-AD96-1F83062D46AB}"/>
    <dgm:cxn modelId="{96324B27-248C-4D3F-9420-D4A7EA815504}" type="presOf" srcId="{A2DBBC28-A228-4712-9CB6-363BCF965F3C}" destId="{2EC74F46-CA2E-41A9-8E55-BFEE9DA1D4D4}" srcOrd="0" destOrd="0" presId="urn:microsoft.com/office/officeart/2005/8/layout/cycle4"/>
    <dgm:cxn modelId="{28E46129-04D4-4144-AB30-6EB5515AFB37}" type="presOf" srcId="{47B47600-10DE-451E-B7F2-DFF780E886F1}" destId="{0BDBE890-2A85-45CD-A750-96D4AEF72283}" srcOrd="1" destOrd="0" presId="urn:microsoft.com/office/officeart/2005/8/layout/cycle4"/>
    <dgm:cxn modelId="{482877D9-6F74-406B-BD26-3844B8686772}" srcId="{5CD3643B-EF36-4456-92E6-D9452034B22F}" destId="{CF0C3FD4-29E4-4641-BDD2-B10A097FDE14}" srcOrd="0" destOrd="0" parTransId="{11D03612-4FA3-46B7-924A-09604B4C53FF}" sibTransId="{F895413D-EDB5-4BDB-AD91-5E801921E081}"/>
    <dgm:cxn modelId="{679E93CD-0195-4934-AFC6-004E19AF844E}" srcId="{CA6200F3-CD18-462A-BDA4-4F70CC35CA77}" destId="{3F48A77E-78B5-4104-92DA-1595BF19D198}" srcOrd="0" destOrd="0" parTransId="{E6E486B4-819A-4140-88A6-08EC134F8072}" sibTransId="{D9990A4F-1E8A-476E-B118-0D2BEBC06E1B}"/>
    <dgm:cxn modelId="{46754B56-67E3-47E8-B89A-477382FC51BA}" type="presOf" srcId="{3F48A77E-78B5-4104-92DA-1595BF19D198}" destId="{233974E4-E22A-40B4-9D33-463659020443}" srcOrd="1" destOrd="0" presId="urn:microsoft.com/office/officeart/2005/8/layout/cycle4"/>
    <dgm:cxn modelId="{8AC900BA-2C5B-4A4B-9729-CC142C29EE70}" type="presOf" srcId="{CF0C3FD4-29E4-4641-BDD2-B10A097FDE14}" destId="{54268984-B96C-4A4A-950F-36F94E156E1B}" srcOrd="1" destOrd="0" presId="urn:microsoft.com/office/officeart/2005/8/layout/cycle4"/>
    <dgm:cxn modelId="{184007AB-B06C-4182-B98B-909047295873}" srcId="{55F6FFD2-BEF6-4A35-9A80-386383AEB0DF}" destId="{47B47600-10DE-451E-B7F2-DFF780E886F1}" srcOrd="0" destOrd="0" parTransId="{C302F43B-4A90-45B7-85B5-AB4D9929331E}" sibTransId="{B04CE59B-138B-46D1-935D-F00CDC87BD88}"/>
    <dgm:cxn modelId="{5F46B5C7-B327-4E85-8B75-32267DE9AEC2}" type="presOf" srcId="{CA6200F3-CD18-462A-BDA4-4F70CC35CA77}" destId="{A28E4608-D9AC-4D3A-953C-38F6B546A3F6}" srcOrd="0" destOrd="0" presId="urn:microsoft.com/office/officeart/2005/8/layout/cycle4"/>
    <dgm:cxn modelId="{81D2D4D1-8622-4BF0-8B3E-8F9846E520D1}" type="presParOf" srcId="{2EC74F46-CA2E-41A9-8E55-BFEE9DA1D4D4}" destId="{C339D8CD-617F-4CCD-BA07-6C1A5B10A2D2}" srcOrd="0" destOrd="0" presId="urn:microsoft.com/office/officeart/2005/8/layout/cycle4"/>
    <dgm:cxn modelId="{03FE8DA0-8840-430E-BE44-ACD9D1E657BF}" type="presParOf" srcId="{C339D8CD-617F-4CCD-BA07-6C1A5B10A2D2}" destId="{37473057-FA00-4E0F-91DE-F39688F46AD0}" srcOrd="0" destOrd="0" presId="urn:microsoft.com/office/officeart/2005/8/layout/cycle4"/>
    <dgm:cxn modelId="{9345CD3C-5A1B-4C9E-8D30-8FA0DA053544}" type="presParOf" srcId="{37473057-FA00-4E0F-91DE-F39688F46AD0}" destId="{AEB62FC5-3207-42D5-97FB-735EE0A87BCE}" srcOrd="0" destOrd="0" presId="urn:microsoft.com/office/officeart/2005/8/layout/cycle4"/>
    <dgm:cxn modelId="{DA7EE3D9-60C1-4612-BE2D-B9C02B07BB4B}" type="presParOf" srcId="{37473057-FA00-4E0F-91DE-F39688F46AD0}" destId="{1E1A195F-A677-4966-9149-E2C9928EA3ED}" srcOrd="1" destOrd="0" presId="urn:microsoft.com/office/officeart/2005/8/layout/cycle4"/>
    <dgm:cxn modelId="{20F6B45B-4C3E-47E4-B1E4-27336AC5A065}" type="presParOf" srcId="{C339D8CD-617F-4CCD-BA07-6C1A5B10A2D2}" destId="{4D29962F-BB09-4C1B-9060-872D11EAB927}" srcOrd="1" destOrd="0" presId="urn:microsoft.com/office/officeart/2005/8/layout/cycle4"/>
    <dgm:cxn modelId="{7C1C43CC-9EA1-41E8-8517-267D851F384E}" type="presParOf" srcId="{4D29962F-BB09-4C1B-9060-872D11EAB927}" destId="{9CAD6ECE-87F8-48B0-8D8D-3C0543F641D2}" srcOrd="0" destOrd="0" presId="urn:microsoft.com/office/officeart/2005/8/layout/cycle4"/>
    <dgm:cxn modelId="{E4F2988A-3986-4F09-BBA3-E3A6056C4C9E}" type="presParOf" srcId="{4D29962F-BB09-4C1B-9060-872D11EAB927}" destId="{0BDBE890-2A85-45CD-A750-96D4AEF72283}" srcOrd="1" destOrd="0" presId="urn:microsoft.com/office/officeart/2005/8/layout/cycle4"/>
    <dgm:cxn modelId="{EB991E4B-7E4B-414A-978B-C4FAE261A2ED}" type="presParOf" srcId="{C339D8CD-617F-4CCD-BA07-6C1A5B10A2D2}" destId="{C7956682-F618-4A91-966E-1DA55DBF103E}" srcOrd="2" destOrd="0" presId="urn:microsoft.com/office/officeart/2005/8/layout/cycle4"/>
    <dgm:cxn modelId="{930B0F38-F4A0-4B2D-A8C8-F4605CCA0DFD}" type="presParOf" srcId="{C7956682-F618-4A91-966E-1DA55DBF103E}" destId="{D277E16D-F378-47DD-8A68-50BA2AD33B07}" srcOrd="0" destOrd="0" presId="urn:microsoft.com/office/officeart/2005/8/layout/cycle4"/>
    <dgm:cxn modelId="{A2817FDA-2261-46BE-A9E6-8F7019BC0675}" type="presParOf" srcId="{C7956682-F618-4A91-966E-1DA55DBF103E}" destId="{233974E4-E22A-40B4-9D33-463659020443}" srcOrd="1" destOrd="0" presId="urn:microsoft.com/office/officeart/2005/8/layout/cycle4"/>
    <dgm:cxn modelId="{E0BE4FAC-3049-4155-9E22-321EEA85D079}" type="presParOf" srcId="{C339D8CD-617F-4CCD-BA07-6C1A5B10A2D2}" destId="{A74E9F02-2E97-4A38-8DFD-0D351F588696}" srcOrd="3" destOrd="0" presId="urn:microsoft.com/office/officeart/2005/8/layout/cycle4"/>
    <dgm:cxn modelId="{2A10885A-F66C-45BA-83A0-A50B1994D56D}" type="presParOf" srcId="{A74E9F02-2E97-4A38-8DFD-0D351F588696}" destId="{5C1E4AB7-A973-4F7C-A3D9-B70658DACB3D}" srcOrd="0" destOrd="0" presId="urn:microsoft.com/office/officeart/2005/8/layout/cycle4"/>
    <dgm:cxn modelId="{684C9904-2ED5-42F4-A644-72F15936A12E}" type="presParOf" srcId="{A74E9F02-2E97-4A38-8DFD-0D351F588696}" destId="{54268984-B96C-4A4A-950F-36F94E156E1B}" srcOrd="1" destOrd="0" presId="urn:microsoft.com/office/officeart/2005/8/layout/cycle4"/>
    <dgm:cxn modelId="{E420474A-4573-4DE3-9789-E6D20C7A2E63}" type="presParOf" srcId="{C339D8CD-617F-4CCD-BA07-6C1A5B10A2D2}" destId="{F6336307-F9EF-486E-8E84-1709AAA4EBBE}" srcOrd="4" destOrd="0" presId="urn:microsoft.com/office/officeart/2005/8/layout/cycle4"/>
    <dgm:cxn modelId="{C8260999-93E6-457C-B1A3-93B61296F190}" type="presParOf" srcId="{2EC74F46-CA2E-41A9-8E55-BFEE9DA1D4D4}" destId="{987AEDA8-8752-413D-9558-B312BA720875}" srcOrd="1" destOrd="0" presId="urn:microsoft.com/office/officeart/2005/8/layout/cycle4"/>
    <dgm:cxn modelId="{2CA76087-9027-4D4F-83AB-E5187AFCB1AD}" type="presParOf" srcId="{987AEDA8-8752-413D-9558-B312BA720875}" destId="{F97E8AEF-3A81-44D6-B96D-C35102EE8317}" srcOrd="0" destOrd="0" presId="urn:microsoft.com/office/officeart/2005/8/layout/cycle4"/>
    <dgm:cxn modelId="{63CD3DC7-61D0-4EB4-A10C-4591C50E76A3}" type="presParOf" srcId="{987AEDA8-8752-413D-9558-B312BA720875}" destId="{4C48E1D5-7442-48CA-965F-72992BDC9265}" srcOrd="1" destOrd="0" presId="urn:microsoft.com/office/officeart/2005/8/layout/cycle4"/>
    <dgm:cxn modelId="{70E80AF2-7B09-4BBB-8D23-C0D1E2FC0917}" type="presParOf" srcId="{987AEDA8-8752-413D-9558-B312BA720875}" destId="{A28E4608-D9AC-4D3A-953C-38F6B546A3F6}" srcOrd="2" destOrd="0" presId="urn:microsoft.com/office/officeart/2005/8/layout/cycle4"/>
    <dgm:cxn modelId="{15C86857-038C-4EFC-A847-50EACA2F0755}" type="presParOf" srcId="{987AEDA8-8752-413D-9558-B312BA720875}" destId="{E894B7D7-B2E9-4474-8B11-1EE72BA89EFD}" srcOrd="3" destOrd="0" presId="urn:microsoft.com/office/officeart/2005/8/layout/cycle4"/>
    <dgm:cxn modelId="{22552A41-7A8C-4F7E-9D49-308755FB581A}" type="presParOf" srcId="{987AEDA8-8752-413D-9558-B312BA720875}" destId="{DC5222F2-4718-4A3A-A1AB-1D1859BDF4C5}" srcOrd="4" destOrd="0" presId="urn:microsoft.com/office/officeart/2005/8/layout/cycle4"/>
    <dgm:cxn modelId="{AB5D4E8C-66A3-4919-9117-843A78D9E28B}" type="presParOf" srcId="{2EC74F46-CA2E-41A9-8E55-BFEE9DA1D4D4}" destId="{09A8794B-0631-4011-B70B-5D4631688828}" srcOrd="2" destOrd="0" presId="urn:microsoft.com/office/officeart/2005/8/layout/cycle4"/>
    <dgm:cxn modelId="{36DC836E-F426-494B-9E8F-09004B89EFE3}" type="presParOf" srcId="{2EC74F46-CA2E-41A9-8E55-BFEE9DA1D4D4}" destId="{71A327D4-5132-4319-9D39-498BC614580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04/04/2017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04/04/2017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04/04/2017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04/04/2017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04/04/2017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04/04/2017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04/04/2017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04/04/2017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04/04/2017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04/04/2017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04/04/2017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8B0DC-DF66-4C43-8A5A-A2F05475C7EC}" type="datetimeFigureOut">
              <a:rPr lang="es-MX" smtClean="0"/>
              <a:pPr/>
              <a:t>04/04/2017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499992" y="2924944"/>
            <a:ext cx="3995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TEACHER:</a:t>
            </a:r>
          </a:p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MTE. HEIDI ZAMORA NAVA</a:t>
            </a:r>
          </a:p>
          <a:p>
            <a:pPr algn="r"/>
            <a:endParaRPr lang="es-MX" sz="2400" b="1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SEMESTER:</a:t>
            </a:r>
          </a:p>
          <a:p>
            <a:pPr algn="r"/>
            <a:r>
              <a:rPr lang="es-MX" sz="2400" b="1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January</a:t>
            </a:r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– </a:t>
            </a:r>
            <a:r>
              <a:rPr lang="es-MX" sz="2400" b="1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May</a:t>
            </a:r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2015</a:t>
            </a:r>
          </a:p>
          <a:p>
            <a:pPr algn="r"/>
            <a:endParaRPr lang="es-MX" sz="20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683568" y="1268760"/>
            <a:ext cx="7128792" cy="21876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1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ÁREA </a:t>
            </a:r>
            <a:r>
              <a:rPr kumimoji="0" lang="es-MX" sz="31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ACADÉMICA: Preparatoria </a:t>
            </a: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/>
            </a:r>
            <a:b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TEMA: </a:t>
            </a: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  <a:ea typeface="+mj-ea"/>
                <a:cs typeface="+mj-cs"/>
              </a:rPr>
              <a:t>Inteligencia Emocional</a:t>
            </a: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/>
            </a:r>
            <a:b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PROFESOR: Carlos Pérez Hernández</a:t>
            </a:r>
            <a:b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PERIODO: Junio – Diciembre 2017</a:t>
            </a:r>
            <a:r>
              <a:rPr kumimoji="0" lang="es-MX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MX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MX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Resumen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inteligencia emocional propone tener mayor control sobre decisiones y emociones, esto se presenta como un factor de protección.</a:t>
            </a:r>
          </a:p>
        </p:txBody>
      </p:sp>
    </p:spTree>
    <p:extLst>
      <p:ext uri="{BB962C8B-B14F-4D97-AF65-F5344CB8AC3E}">
        <p14:creationId xmlns:p14="http://schemas.microsoft.com/office/powerpoint/2010/main" val="1332082519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Abstract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9698" y="1556792"/>
            <a:ext cx="8229600" cy="4525963"/>
          </a:xfrm>
        </p:spPr>
        <p:txBody>
          <a:bodyPr/>
          <a:lstStyle/>
          <a:p>
            <a:r>
              <a:rPr lang="es-MX" dirty="0" err="1"/>
              <a:t>Emotional</a:t>
            </a:r>
            <a:r>
              <a:rPr lang="es-MX" dirty="0"/>
              <a:t> </a:t>
            </a:r>
            <a:r>
              <a:rPr lang="es-MX" dirty="0" err="1"/>
              <a:t>intelligence</a:t>
            </a:r>
            <a:r>
              <a:rPr lang="es-MX" dirty="0"/>
              <a:t> </a:t>
            </a:r>
            <a:r>
              <a:rPr lang="es-MX" dirty="0" err="1"/>
              <a:t>proposes</a:t>
            </a:r>
            <a:r>
              <a:rPr lang="es-MX" dirty="0"/>
              <a:t> </a:t>
            </a:r>
            <a:r>
              <a:rPr lang="es-MX" dirty="0" err="1"/>
              <a:t>have</a:t>
            </a:r>
            <a:r>
              <a:rPr lang="es-MX" dirty="0"/>
              <a:t> more control </a:t>
            </a:r>
            <a:r>
              <a:rPr lang="es-MX" dirty="0" err="1"/>
              <a:t>over</a:t>
            </a:r>
            <a:r>
              <a:rPr lang="es-MX" dirty="0"/>
              <a:t> </a:t>
            </a:r>
            <a:r>
              <a:rPr lang="es-MX" dirty="0" err="1"/>
              <a:t>decisions</a:t>
            </a:r>
            <a:r>
              <a:rPr lang="es-MX" dirty="0"/>
              <a:t> and </a:t>
            </a:r>
            <a:r>
              <a:rPr lang="es-MX" dirty="0" err="1"/>
              <a:t>emotions</a:t>
            </a:r>
            <a:r>
              <a:rPr lang="es-MX" dirty="0"/>
              <a:t>, </a:t>
            </a:r>
            <a:r>
              <a:rPr lang="es-MX" dirty="0" err="1"/>
              <a:t>that</a:t>
            </a:r>
            <a:r>
              <a:rPr lang="es-MX" dirty="0"/>
              <a:t> </a:t>
            </a:r>
            <a:r>
              <a:rPr lang="es-MX" dirty="0" err="1"/>
              <a:t>presents</a:t>
            </a:r>
            <a:r>
              <a:rPr lang="es-MX" dirty="0"/>
              <a:t> as a </a:t>
            </a:r>
            <a:r>
              <a:rPr lang="es-MX" dirty="0" err="1"/>
              <a:t>protection</a:t>
            </a:r>
            <a:r>
              <a:rPr lang="es-MX" dirty="0"/>
              <a:t> factor.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61136652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Competencia a desarrollar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Elige y practica estilos de vida saludables.</a:t>
            </a:r>
          </a:p>
          <a:p>
            <a:endParaRPr lang="es-MX" dirty="0" smtClean="0"/>
          </a:p>
          <a:p>
            <a:r>
              <a:rPr lang="es-MX" dirty="0" smtClean="0"/>
              <a:t>Toma decisiones a partir de la valoración de las consecuencias de distintos hábitos de consumo y conductas de riesgo.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52530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Inteligencia Emocional</a:t>
            </a:r>
            <a:br>
              <a:rPr lang="es-MX" dirty="0"/>
            </a:br>
            <a:endParaRPr lang="es-MX" dirty="0"/>
          </a:p>
        </p:txBody>
      </p:sp>
      <p:sp>
        <p:nvSpPr>
          <p:cNvPr id="4" name="Marcador de contenido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 puede entender como la capacidad para manejar nuestras emociones, para poder comprenderlas, aceptarlas y disfrutarlas, guiando nuestras decisiones.</a:t>
            </a:r>
          </a:p>
          <a:p>
            <a:endParaRPr lang="es-MX" sz="1350" dirty="0"/>
          </a:p>
        </p:txBody>
      </p:sp>
    </p:spTree>
    <p:extLst>
      <p:ext uri="{BB962C8B-B14F-4D97-AF65-F5344CB8AC3E}">
        <p14:creationId xmlns:p14="http://schemas.microsoft.com/office/powerpoint/2010/main" val="2460152937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458740"/>
            <a:ext cx="7886700" cy="994172"/>
          </a:xfrm>
        </p:spPr>
        <p:txBody>
          <a:bodyPr>
            <a:noAutofit/>
          </a:bodyPr>
          <a:lstStyle/>
          <a:p>
            <a:r>
              <a:rPr lang="es-MX" sz="2800" dirty="0" smtClean="0"/>
              <a:t>De </a:t>
            </a:r>
            <a:r>
              <a:rPr lang="es-MX" sz="2800" dirty="0"/>
              <a:t>acuerdo a </a:t>
            </a:r>
            <a:r>
              <a:rPr lang="es-MX" sz="2800" dirty="0" smtClean="0"/>
              <a:t>Navarrete et al(2013</a:t>
            </a:r>
            <a:r>
              <a:rPr lang="es-MX" sz="2800" dirty="0"/>
              <a:t>) La </a:t>
            </a:r>
            <a:r>
              <a:rPr lang="es-MX" sz="2800" dirty="0" smtClean="0"/>
              <a:t>teoría de Goleman propone cinco aptitudes emocionales que están clasificadas en dos grupos:</a:t>
            </a:r>
            <a:br>
              <a:rPr lang="es-MX" sz="2800" dirty="0" smtClean="0"/>
            </a:br>
            <a:endParaRPr lang="es-MX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1. Aptitud social: (relacionales).</a:t>
            </a:r>
          </a:p>
          <a:p>
            <a:pPr marL="0" indent="0">
              <a:buNone/>
            </a:pPr>
            <a:r>
              <a:rPr lang="es-MX" dirty="0" smtClean="0"/>
              <a:t>a. Empatía.</a:t>
            </a:r>
          </a:p>
          <a:p>
            <a:pPr marL="0" indent="0">
              <a:buNone/>
            </a:pPr>
            <a:r>
              <a:rPr lang="es-MX" dirty="0" smtClean="0"/>
              <a:t>b. Habilidades sociales.</a:t>
            </a:r>
          </a:p>
          <a:p>
            <a:endParaRPr lang="es-MX" dirty="0" smtClean="0"/>
          </a:p>
          <a:p>
            <a:r>
              <a:rPr lang="es-MX" dirty="0" smtClean="0"/>
              <a:t>2. Aptitud personal: (emocionales).</a:t>
            </a:r>
          </a:p>
          <a:p>
            <a:pPr marL="0" indent="0">
              <a:buNone/>
            </a:pPr>
            <a:r>
              <a:rPr lang="es-MX" dirty="0" smtClean="0"/>
              <a:t>c. Autoconocimiento.</a:t>
            </a:r>
          </a:p>
          <a:p>
            <a:pPr marL="0" indent="0">
              <a:buNone/>
            </a:pPr>
            <a:r>
              <a:rPr lang="es-MX" dirty="0" smtClean="0"/>
              <a:t>d. Autorregulación.</a:t>
            </a:r>
          </a:p>
          <a:p>
            <a:pPr marL="0" indent="0">
              <a:buNone/>
            </a:pPr>
            <a:r>
              <a:rPr lang="es-MX" dirty="0" smtClean="0"/>
              <a:t>e. Motivación.						</a:t>
            </a:r>
          </a:p>
        </p:txBody>
      </p:sp>
    </p:spTree>
    <p:extLst>
      <p:ext uri="{BB962C8B-B14F-4D97-AF65-F5344CB8AC3E}">
        <p14:creationId xmlns:p14="http://schemas.microsoft.com/office/powerpoint/2010/main" val="2871316589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Inteligencia emocional</a:t>
            </a:r>
            <a:endParaRPr lang="es-MX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497747"/>
              </p:ext>
            </p:extLst>
          </p:nvPr>
        </p:nvGraphicFramePr>
        <p:xfrm>
          <a:off x="628650" y="1340768"/>
          <a:ext cx="811981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7204069"/>
      </p:ext>
    </p:extLst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desarrollo de la inteligencia emocional puede convertirse en una herramienta para evitar las adicciones.</a:t>
            </a:r>
          </a:p>
          <a:p>
            <a:r>
              <a:rPr lang="es-MX" dirty="0" smtClean="0"/>
              <a:t>Normalmente, las personas que se conocen mejor, tienen mayor control sobre sus acciones.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6857700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Navarrete, Canales, Calderón, Ibarra (2013) Manual de trabajo de la asignatura de prevención de adicciones.   Universidad Autónoma del Estado de Hidalgo.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88935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PLANTILLA-BACHILLERATO aceptad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PLANTILLA-BACHILLERATO aceptada</Template>
  <TotalTime>1054</TotalTime>
  <Words>264</Words>
  <Application>Microsoft Office PowerPoint</Application>
  <PresentationFormat>Presentación en pantalla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Bell MT</vt:lpstr>
      <vt:lpstr>Calibri</vt:lpstr>
      <vt:lpstr>PLANTILLA-BACHILLERATO aceptada</vt:lpstr>
      <vt:lpstr>Presentación de PowerPoint</vt:lpstr>
      <vt:lpstr>Resumen</vt:lpstr>
      <vt:lpstr>Abstract</vt:lpstr>
      <vt:lpstr>Competencia a desarrollar</vt:lpstr>
      <vt:lpstr>Inteligencia Emocional </vt:lpstr>
      <vt:lpstr>De acuerdo a Navarrete et al(2013) La teoría de Goleman propone cinco aptitudes emocionales que están clasificadas en dos grupos: </vt:lpstr>
      <vt:lpstr>Inteligencia emocional</vt:lpstr>
      <vt:lpstr>Presentación de PowerPoint</vt:lpstr>
      <vt:lpstr>Bibliografía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 THE NUMBERS</dc:title>
  <dc:creator>Heidi Zamora</dc:creator>
  <cp:lastModifiedBy>Abel</cp:lastModifiedBy>
  <cp:revision>100</cp:revision>
  <dcterms:created xsi:type="dcterms:W3CDTF">2014-06-01T21:01:51Z</dcterms:created>
  <dcterms:modified xsi:type="dcterms:W3CDTF">2017-04-04T22:08:59Z</dcterms:modified>
</cp:coreProperties>
</file>