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9816" y="2105422"/>
            <a:ext cx="748660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ESPAÑOL I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CONOCIMIENTOS BÁSICOS DE LEER, LECTURA Y ESTRATEGIAS DE LECTURA ÚTILES PARA EL DESARROLLO DE COMPETENCIAS LINGÜÍSTICAS.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</a:t>
            </a:r>
            <a:r>
              <a:rPr lang="es-MX" sz="3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  <a:t>JUANA HDEZ. OTAMENDI</a:t>
            </a:r>
            <a:br>
              <a:rPr lang="es-MX" sz="3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</a:t>
            </a:r>
            <a:r>
              <a:rPr lang="es-MX" sz="3100" dirty="0" smtClean="0">
                <a:latin typeface="Bell MT" panose="02020503060305020303" pitchFamily="18" charset="0"/>
              </a:rPr>
              <a:t>: JULIO – DI</a:t>
            </a: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CIEMBRE 2015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71600" y="4916760"/>
            <a:ext cx="6400800" cy="1752600"/>
          </a:xfrm>
        </p:spPr>
        <p:txBody>
          <a:bodyPr/>
          <a:lstStyle/>
          <a:p>
            <a:r>
              <a:rPr lang="es-MX" dirty="0" smtClean="0"/>
              <a:t>1.1 LEER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OTHER BIBLIOGRAPHY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http://www.profesorenlinea.cl</a:t>
            </a:r>
          </a:p>
        </p:txBody>
      </p:sp>
    </p:spTree>
    <p:extLst>
      <p:ext uri="{BB962C8B-B14F-4D97-AF65-F5344CB8AC3E}">
        <p14:creationId xmlns:p14="http://schemas.microsoft.com/office/powerpoint/2010/main" val="32066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Autofit/>
          </a:bodyPr>
          <a:lstStyle/>
          <a:p>
            <a:r>
              <a:rPr lang="es-MX" sz="11500" dirty="0" smtClean="0"/>
              <a:t>READ</a:t>
            </a:r>
            <a:endParaRPr lang="es-MX" sz="11500" dirty="0"/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219448" y="764704"/>
            <a:ext cx="7024960" cy="5186274"/>
            <a:chOff x="787400" y="698500"/>
            <a:chExt cx="7961064" cy="5877366"/>
          </a:xfrm>
        </p:grpSpPr>
        <p:pic>
          <p:nvPicPr>
            <p:cNvPr id="5" name="Picture 2" descr="C:\Users\sears\Documents\PREPA 4\ESPAÑOL 1\UNIDAD UNO_CONCEPTOS BÁSICOS DE LEER, LECTURA Y ESTRATEGIAS DE LECTURA ÚTILES PARA EL DESARROLLO DE COMPETENCIAS LINGÛÍSTICAS\IMÁGENES  DE LECTURA\Biblioteca_Publica_en_Kansa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400" y="698500"/>
              <a:ext cx="7569200" cy="546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4355976" y="6237312"/>
              <a:ext cx="43924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chemeClr val="tx2"/>
                  </a:solidFill>
                </a:rPr>
                <a:t>Biblioteca Pública en Kansas City</a:t>
              </a:r>
              <a:endParaRPr lang="es-ES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32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/>
            <a:r>
              <a:rPr lang="en-US" b="1" dirty="0"/>
              <a:t>Reading</a:t>
            </a:r>
            <a:r>
              <a:rPr lang="en-US" dirty="0"/>
              <a:t> is an intellectual process that decodes, related, contrast, deepens; </a:t>
            </a:r>
            <a:r>
              <a:rPr lang="en-US" dirty="0" err="1"/>
              <a:t>ie</a:t>
            </a:r>
            <a:r>
              <a:rPr lang="en-US" dirty="0"/>
              <a:t> resulting follows; who plays, questions, you know how to read between the lines written but does not appear to be sensed or find out the way it has been drafted.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870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Autofit/>
          </a:bodyPr>
          <a:lstStyle/>
          <a:p>
            <a:r>
              <a:rPr lang="es-ES" sz="8000" dirty="0" smtClean="0"/>
              <a:t>READING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190883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/>
            <a:r>
              <a:rPr lang="en-US" b="1" dirty="0"/>
              <a:t>Reading </a:t>
            </a:r>
            <a:r>
              <a:rPr lang="en-US" dirty="0"/>
              <a:t>referred to the process by which humans captures a succession of visual symbols and decodes them into a sequence of logical content.</a:t>
            </a:r>
          </a:p>
          <a:p>
            <a:pPr algn="just"/>
            <a:r>
              <a:rPr lang="en-US" dirty="0"/>
              <a:t>The reading process involves two aspects are: The visual perception and mental understanding of the reading.</a:t>
            </a:r>
            <a:endParaRPr lang="es-ES" dirty="0"/>
          </a:p>
        </p:txBody>
      </p:sp>
      <p:pic>
        <p:nvPicPr>
          <p:cNvPr id="4" name="Picture 2" descr="C:\Users\sears\Documents\PREPA 4\ESPAÑOL 1\UNIDAD UNO_CONCEPTOS BÁSICOS DE LEER, LECTURA Y ESTRATEGIAS DE LECTURA ÚTILES PARA EL DESARROLLO DE COMPETENCIAS LINGÛÍSTICAS\IMÁGENES  DE LECTURA\leyendo-0ac2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7032"/>
            <a:ext cx="2160240" cy="204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43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LINGUISTICS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111668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/>
            <a:r>
              <a:rPr lang="en-US" b="1" dirty="0"/>
              <a:t>Linguistics</a:t>
            </a:r>
            <a:r>
              <a:rPr lang="en-US" dirty="0"/>
              <a:t> is the science of language as a means of human communication in their system of codes and symbols, the use of different languages, their commonalities and their evolution.</a:t>
            </a:r>
          </a:p>
          <a:p>
            <a:pPr algn="just"/>
            <a:r>
              <a:rPr lang="en-US" b="1" dirty="0"/>
              <a:t>Ferdinand de Saussure</a:t>
            </a:r>
            <a:r>
              <a:rPr lang="en-US" dirty="0"/>
              <a:t>, Swiss-born linguist (1857-1913), is considered the father of modern linguistics.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255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BIBLIOGRAPHY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PAREDES Chavarría, Elia Acacia, </a:t>
            </a:r>
            <a:r>
              <a:rPr lang="es-ES" i="1" dirty="0"/>
              <a:t>Prontuario de lectura, lingüística, redacción, comunicación oral y           nociones de literatura</a:t>
            </a:r>
            <a:r>
              <a:rPr lang="es-ES" dirty="0"/>
              <a:t>, 2ª ed. Ed. </a:t>
            </a:r>
          </a:p>
          <a:p>
            <a:pPr marL="68580" indent="0" algn="just">
              <a:buNone/>
            </a:pPr>
            <a:r>
              <a:rPr lang="es-ES" dirty="0"/>
              <a:t>   </a:t>
            </a:r>
            <a:r>
              <a:rPr lang="es-ES" dirty="0" err="1"/>
              <a:t>Limusa</a:t>
            </a:r>
            <a:r>
              <a:rPr lang="es-ES" dirty="0"/>
              <a:t>, 2010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175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191</Words>
  <Application>Microsoft Office PowerPoint</Application>
  <PresentationFormat>Presentación en pantalla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ÁREA ACADÉMICA: ESPAÑOL I TEMA: CONOCIMIENTOS BÁSICOS DE LEER, LECTURA Y ESTRATEGIAS DE LECTURA ÚTILES PARA EL DESARROLLO DE COMPETENCIAS LINGÜÍSTICAS. PROFESOR: JUANA HDEZ. OTAMENDI PERIODO: JULIO – DICIEMBRE 2015 </vt:lpstr>
      <vt:lpstr>READ</vt:lpstr>
      <vt:lpstr>Presentación de PowerPoint</vt:lpstr>
      <vt:lpstr>Presentación de PowerPoint</vt:lpstr>
      <vt:lpstr>READING</vt:lpstr>
      <vt:lpstr>Presentación de PowerPoint</vt:lpstr>
      <vt:lpstr>LINGUISTICS</vt:lpstr>
      <vt:lpstr>Presentación de PowerPoint</vt:lpstr>
      <vt:lpstr>BIBLIOGRAPHY</vt:lpstr>
      <vt:lpstr>OTHER 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10</cp:revision>
  <dcterms:created xsi:type="dcterms:W3CDTF">2015-04-07T18:25:10Z</dcterms:created>
  <dcterms:modified xsi:type="dcterms:W3CDTF">2015-10-19T19:14:26Z</dcterms:modified>
</cp:coreProperties>
</file>