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9068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426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4405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165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695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5197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613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558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3588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1211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740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72008"/>
            <a:ext cx="9143999" cy="70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7266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PORTADA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15" b="22072"/>
          <a:stretch/>
        </p:blipFill>
        <p:spPr bwMode="auto">
          <a:xfrm>
            <a:off x="0" y="-99392"/>
            <a:ext cx="9289032" cy="7056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9816" y="2105422"/>
            <a:ext cx="7486600" cy="2187674"/>
          </a:xfrm>
        </p:spPr>
        <p:txBody>
          <a:bodyPr>
            <a:normAutofit fontScale="90000"/>
          </a:bodyPr>
          <a:lstStyle/>
          <a:p>
            <a:pPr algn="l"/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ÁREA ACADÉMICA: ESPAÑOL I</a:t>
            </a:r>
            <a:b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TEMA: CONOCIMIENTOS BÁSICOS DE LEER, LECTURA Y ESTRATEGIAS DE LECTURA ÚTILES PARA EL DESARROLLO DE COMPETENCIAS LINGÜÍSTICAS.</a:t>
            </a:r>
            <a:b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PROFESOR: </a:t>
            </a:r>
            <a:r>
              <a:rPr lang="es-MX" sz="3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anose="02020503060305020303" pitchFamily="18" charset="0"/>
              </a:rPr>
              <a:t>JUANA HDEZ. OTAMENDI</a:t>
            </a:r>
            <a:br>
              <a:rPr lang="es-MX" sz="3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anose="02020503060305020303" pitchFamily="18" charset="0"/>
              </a:rPr>
            </a:b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PERIODO</a:t>
            </a:r>
            <a:r>
              <a:rPr lang="es-MX" sz="3100" dirty="0" smtClean="0">
                <a:latin typeface="Bell MT" panose="02020503060305020303" pitchFamily="18" charset="0"/>
              </a:rPr>
              <a:t>: JULIO – DI</a:t>
            </a: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CIEMBRE 2015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71600" y="4916760"/>
            <a:ext cx="6400800" cy="1752600"/>
          </a:xfrm>
        </p:spPr>
        <p:txBody>
          <a:bodyPr/>
          <a:lstStyle/>
          <a:p>
            <a:r>
              <a:rPr lang="es-MX" dirty="0" smtClean="0"/>
              <a:t>1.1 LEER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05827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OTHER BIBLIOGRAPHY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http://www.profesorenlinea.cl</a:t>
            </a:r>
          </a:p>
        </p:txBody>
      </p:sp>
    </p:spTree>
    <p:extLst>
      <p:ext uri="{BB962C8B-B14F-4D97-AF65-F5344CB8AC3E}">
        <p14:creationId xmlns:p14="http://schemas.microsoft.com/office/powerpoint/2010/main" val="3206695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1143000"/>
          </a:xfrm>
        </p:spPr>
        <p:txBody>
          <a:bodyPr>
            <a:noAutofit/>
          </a:bodyPr>
          <a:lstStyle/>
          <a:p>
            <a:r>
              <a:rPr lang="es-MX" sz="11500" dirty="0" smtClean="0"/>
              <a:t>READ</a:t>
            </a:r>
            <a:endParaRPr lang="es-MX" sz="11500" dirty="0"/>
          </a:p>
        </p:txBody>
      </p:sp>
    </p:spTree>
    <p:extLst>
      <p:ext uri="{BB962C8B-B14F-4D97-AF65-F5344CB8AC3E}">
        <p14:creationId xmlns:p14="http://schemas.microsoft.com/office/powerpoint/2010/main" val="595000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1219448" y="764704"/>
            <a:ext cx="7024960" cy="5186274"/>
            <a:chOff x="787400" y="698500"/>
            <a:chExt cx="7961064" cy="5877366"/>
          </a:xfrm>
        </p:grpSpPr>
        <p:pic>
          <p:nvPicPr>
            <p:cNvPr id="5" name="Picture 2" descr="C:\Users\sears\Documents\PREPA 4\ESPAÑOL 1\UNIDAD UNO_CONCEPTOS BÁSICOS DE LEER, LECTURA Y ESTRATEGIAS DE LECTURA ÚTILES PARA EL DESARROLLO DE COMPETENCIAS LINGÛÍSTICAS\IMÁGENES  DE LECTURA\Biblioteca_Publica_en_Kansas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7400" y="698500"/>
              <a:ext cx="7569200" cy="5461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5 CuadroTexto"/>
            <p:cNvSpPr txBox="1"/>
            <p:nvPr/>
          </p:nvSpPr>
          <p:spPr>
            <a:xfrm>
              <a:off x="4355976" y="6237312"/>
              <a:ext cx="43924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 smtClean="0">
                  <a:solidFill>
                    <a:schemeClr val="tx2"/>
                  </a:solidFill>
                </a:rPr>
                <a:t>Biblioteca Pública en Kansas City</a:t>
              </a:r>
              <a:endParaRPr lang="es-ES" sz="1600" dirty="0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83225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algn="just"/>
            <a:r>
              <a:rPr lang="en-US" b="1" dirty="0"/>
              <a:t>Reading</a:t>
            </a:r>
            <a:r>
              <a:rPr lang="en-US" dirty="0"/>
              <a:t> is an intellectual process that decodes, related, contrast, deepens; </a:t>
            </a:r>
            <a:r>
              <a:rPr lang="en-US" dirty="0" err="1"/>
              <a:t>ie</a:t>
            </a:r>
            <a:r>
              <a:rPr lang="en-US" dirty="0"/>
              <a:t> resulting follows; who plays, questions, you know how to read between the lines written but does not appear to be sensed or find out the way it has been drafted.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58702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421904"/>
            <a:ext cx="8229600" cy="1143000"/>
          </a:xfrm>
        </p:spPr>
        <p:txBody>
          <a:bodyPr>
            <a:noAutofit/>
          </a:bodyPr>
          <a:lstStyle/>
          <a:p>
            <a:r>
              <a:rPr lang="es-ES" sz="8000" dirty="0" smtClean="0"/>
              <a:t>READING</a:t>
            </a:r>
            <a:endParaRPr lang="es-ES" sz="8000" dirty="0"/>
          </a:p>
        </p:txBody>
      </p:sp>
    </p:spTree>
    <p:extLst>
      <p:ext uri="{BB962C8B-B14F-4D97-AF65-F5344CB8AC3E}">
        <p14:creationId xmlns:p14="http://schemas.microsoft.com/office/powerpoint/2010/main" val="1908830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algn="just"/>
            <a:r>
              <a:rPr lang="en-US" b="1" dirty="0"/>
              <a:t>Reading </a:t>
            </a:r>
            <a:r>
              <a:rPr lang="en-US" dirty="0"/>
              <a:t>referred to the process by which humans captures a succession of visual symbols and decodes them into a sequence of logical content.</a:t>
            </a:r>
          </a:p>
          <a:p>
            <a:pPr algn="just"/>
            <a:r>
              <a:rPr lang="en-US" dirty="0"/>
              <a:t>The reading process involves two aspects are: The visual perception and mental understanding of the reading.</a:t>
            </a:r>
            <a:endParaRPr lang="es-ES" dirty="0"/>
          </a:p>
        </p:txBody>
      </p:sp>
      <p:pic>
        <p:nvPicPr>
          <p:cNvPr id="4" name="Picture 2" descr="C:\Users\sears\Documents\PREPA 4\ESPAÑOL 1\UNIDAD UNO_CONCEPTOS BÁSICOS DE LEER, LECTURA Y ESTRATEGIAS DE LECTURA ÚTILES PARA EL DESARROLLO DE COMPETENCIAS LINGÛÍSTICAS\IMÁGENES  DE LECTURA\leyendo-0ac2a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717032"/>
            <a:ext cx="2160240" cy="2043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9437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493912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dirty="0" smtClean="0"/>
              <a:t>LINGUISTICS</a:t>
            </a:r>
            <a:endParaRPr lang="es-ES" sz="7200" dirty="0"/>
          </a:p>
        </p:txBody>
      </p:sp>
    </p:spTree>
    <p:extLst>
      <p:ext uri="{BB962C8B-B14F-4D97-AF65-F5344CB8AC3E}">
        <p14:creationId xmlns:p14="http://schemas.microsoft.com/office/powerpoint/2010/main" val="1116685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algn="just"/>
            <a:r>
              <a:rPr lang="en-US" b="1" dirty="0"/>
              <a:t>Linguistics</a:t>
            </a:r>
            <a:r>
              <a:rPr lang="en-US" dirty="0"/>
              <a:t> is the science of language as a means of human communication in their system of codes and symbols, the use of different languages, their commonalities and their evolution.</a:t>
            </a:r>
          </a:p>
          <a:p>
            <a:pPr algn="just"/>
            <a:r>
              <a:rPr lang="en-US" b="1" dirty="0"/>
              <a:t>Ferdinand de Saussure</a:t>
            </a:r>
            <a:r>
              <a:rPr lang="en-US" dirty="0"/>
              <a:t>, Swiss-born linguist (1857-1913), is considered the father of modern linguistics.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32556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BIBLIOGRAPHY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/>
              <a:t>PAREDES Chavarría, Elia Acacia, </a:t>
            </a:r>
            <a:r>
              <a:rPr lang="es-ES" i="1" dirty="0"/>
              <a:t>Prontuario de lectura, lingüística, redacción, comunicación oral y           nociones de literatura</a:t>
            </a:r>
            <a:r>
              <a:rPr lang="es-ES" dirty="0"/>
              <a:t>, 2ª ed. Ed. </a:t>
            </a:r>
          </a:p>
          <a:p>
            <a:pPr marL="68580" indent="0" algn="just">
              <a:buNone/>
            </a:pPr>
            <a:r>
              <a:rPr lang="es-ES" dirty="0"/>
              <a:t>   </a:t>
            </a:r>
            <a:r>
              <a:rPr lang="es-ES" dirty="0" err="1"/>
              <a:t>Limusa</a:t>
            </a:r>
            <a:r>
              <a:rPr lang="es-ES" dirty="0"/>
              <a:t>, 2010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71754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191</Words>
  <Application>Microsoft Office PowerPoint</Application>
  <PresentationFormat>Presentación en pantalla (4:3)</PresentationFormat>
  <Paragraphs>16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ÁREA ACADÉMICA: ESPAÑOL I TEMA: CONOCIMIENTOS BÁSICOS DE LEER, LECTURA Y ESTRATEGIAS DE LECTURA ÚTILES PARA EL DESARROLLO DE COMPETENCIAS LINGÜÍSTICAS. PROFESOR: JUANA HDEZ. OTAMENDI PERIODO: JULIO – DICIEMBRE 2015 </vt:lpstr>
      <vt:lpstr>READ</vt:lpstr>
      <vt:lpstr>Presentación de PowerPoint</vt:lpstr>
      <vt:lpstr>Presentación de PowerPoint</vt:lpstr>
      <vt:lpstr>READING</vt:lpstr>
      <vt:lpstr>Presentación de PowerPoint</vt:lpstr>
      <vt:lpstr>LINGUISTICS</vt:lpstr>
      <vt:lpstr>Presentación de PowerPoint</vt:lpstr>
      <vt:lpstr>BIBLIOGRAPHY</vt:lpstr>
      <vt:lpstr>OTHER BIBLIOGRAPHY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DELL</cp:lastModifiedBy>
  <cp:revision>10</cp:revision>
  <dcterms:created xsi:type="dcterms:W3CDTF">2015-04-07T18:25:10Z</dcterms:created>
  <dcterms:modified xsi:type="dcterms:W3CDTF">2015-10-19T19:14:26Z</dcterms:modified>
</cp:coreProperties>
</file>