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4" r:id="rId3"/>
    <p:sldId id="265" r:id="rId4"/>
    <p:sldId id="256" r:id="rId5"/>
    <p:sldId id="266" r:id="rId6"/>
    <p:sldId id="267" r:id="rId7"/>
    <p:sldId id="268" r:id="rId8"/>
    <p:sldId id="257" r:id="rId9"/>
    <p:sldId id="273" r:id="rId10"/>
    <p:sldId id="263" r:id="rId11"/>
    <p:sldId id="269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E7A0-5DC1-40EC-801F-6AFF173A2802}" type="datetimeFigureOut">
              <a:rPr lang="es-MX" smtClean="0"/>
              <a:pPr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F544-5572-4BAD-A618-DB4F0D68DA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mx/search?q=like,+don't+like+icons&amp;rlz=1C1ASAC_enMX456MX456&amp;es_sm=93&amp;biw=1280&amp;bih=675&amp;source=lnms&amp;tbm=isch&amp;sa=X&amp;ved=0CAYQ_AUoAWoVChMImIv8lbrPyAIVjI4NCh350A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1412776"/>
            <a:ext cx="6694512" cy="26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INGLÉS III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UNIT 1. THE ARTS</a:t>
            </a:r>
            <a:b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TOPIC: TALKING ABOUT ARTS </a:t>
            </a:r>
            <a:b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TEACHER: MTE. HEIDI ZAMORA NAVA</a:t>
            </a:r>
            <a:b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JULY – NOVEMBER, 2015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What’s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your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opinion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about</a:t>
            </a:r>
            <a:r>
              <a:rPr lang="es-MX" b="1" dirty="0" smtClean="0">
                <a:solidFill>
                  <a:srgbClr val="FF0000"/>
                </a:solidFill>
              </a:rPr>
              <a:t> Salvador Dalí and </a:t>
            </a:r>
            <a:r>
              <a:rPr lang="es-MX" b="1" dirty="0" err="1" smtClean="0">
                <a:solidFill>
                  <a:srgbClr val="FF0000"/>
                </a:solidFill>
              </a:rPr>
              <a:t>his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work</a:t>
            </a:r>
            <a:r>
              <a:rPr lang="es-MX" b="1" dirty="0" smtClean="0">
                <a:solidFill>
                  <a:srgbClr val="FF0000"/>
                </a:solidFill>
              </a:rPr>
              <a:t>?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I </a:t>
            </a:r>
            <a:r>
              <a:rPr lang="es-MX" sz="3600" b="1" dirty="0" err="1" smtClean="0"/>
              <a:t>don’t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like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Dali’s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paintings</a:t>
            </a:r>
            <a:r>
              <a:rPr lang="es-MX" sz="3600" b="1" dirty="0" smtClean="0"/>
              <a:t>, </a:t>
            </a:r>
            <a:r>
              <a:rPr lang="es-MX" sz="3600" b="1" dirty="0" err="1" smtClean="0"/>
              <a:t>because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they</a:t>
            </a:r>
            <a:r>
              <a:rPr lang="es-MX" sz="3600" b="1" dirty="0" smtClean="0"/>
              <a:t> are…..</a:t>
            </a:r>
          </a:p>
          <a:p>
            <a:pPr>
              <a:buNone/>
            </a:pPr>
            <a:endParaRPr lang="es-MX" sz="3600" b="1" dirty="0" smtClean="0"/>
          </a:p>
          <a:p>
            <a:pPr>
              <a:buFont typeface="Wingdings" pitchFamily="2" charset="2"/>
              <a:buChar char="q"/>
            </a:pPr>
            <a:r>
              <a:rPr lang="es-MX" sz="3600" b="1" dirty="0" smtClean="0"/>
              <a:t> </a:t>
            </a:r>
            <a:r>
              <a:rPr lang="es-MX" sz="3600" b="1" dirty="0" err="1" smtClean="0"/>
              <a:t>weird</a:t>
            </a:r>
            <a:endParaRPr lang="es-MX" sz="3600" b="1" dirty="0" smtClean="0"/>
          </a:p>
          <a:p>
            <a:pPr>
              <a:buFont typeface="Wingdings" pitchFamily="2" charset="2"/>
              <a:buChar char="q"/>
            </a:pPr>
            <a:r>
              <a:rPr lang="es-MX" sz="3600" b="1" dirty="0" smtClean="0"/>
              <a:t> </a:t>
            </a:r>
            <a:r>
              <a:rPr lang="es-MX" sz="3600" b="1" dirty="0" err="1" smtClean="0"/>
              <a:t>ugly</a:t>
            </a:r>
            <a:endParaRPr lang="es-MX" sz="3600" b="1" dirty="0" smtClean="0"/>
          </a:p>
          <a:p>
            <a:pPr>
              <a:buFont typeface="Wingdings" pitchFamily="2" charset="2"/>
              <a:buChar char="q"/>
            </a:pPr>
            <a:r>
              <a:rPr lang="es-MX" sz="3600" b="1" dirty="0" smtClean="0"/>
              <a:t> </a:t>
            </a:r>
            <a:r>
              <a:rPr lang="es-MX" sz="3600" b="1" dirty="0" err="1" smtClean="0"/>
              <a:t>mysterious</a:t>
            </a:r>
            <a:endParaRPr lang="es-MX" sz="3600" b="1" dirty="0"/>
          </a:p>
        </p:txBody>
      </p:sp>
      <p:pic>
        <p:nvPicPr>
          <p:cNvPr id="32770" name="Picture 2" descr="http://www.theartistsalvadordali.com/daliyo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931" y="2204864"/>
            <a:ext cx="2281069" cy="293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gm5.com.mx/wp-content/uploads/dal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What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is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your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opinion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about</a:t>
            </a:r>
            <a:r>
              <a:rPr lang="es-MX" b="1" dirty="0" smtClean="0">
                <a:solidFill>
                  <a:srgbClr val="FF0000"/>
                </a:solidFill>
              </a:rPr>
              <a:t> Pablo Picasso and </a:t>
            </a:r>
            <a:r>
              <a:rPr lang="es-MX" b="1" dirty="0" err="1" smtClean="0">
                <a:solidFill>
                  <a:srgbClr val="FF0000"/>
                </a:solidFill>
              </a:rPr>
              <a:t>his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work</a:t>
            </a:r>
            <a:r>
              <a:rPr lang="es-MX" b="1" dirty="0" smtClean="0">
                <a:solidFill>
                  <a:srgbClr val="FF0000"/>
                </a:solidFill>
              </a:rPr>
              <a:t>?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age.slidesharecdn.com/picasso-100531124814-phpapp01/95/picasso-1-728.jpg?cb=12753101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What’s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your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opinion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about</a:t>
            </a:r>
            <a:r>
              <a:rPr lang="es-MX" b="1" dirty="0" smtClean="0">
                <a:solidFill>
                  <a:srgbClr val="FF0000"/>
                </a:solidFill>
              </a:rPr>
              <a:t> El Greco and </a:t>
            </a:r>
            <a:r>
              <a:rPr lang="es-MX" b="1" dirty="0" err="1" smtClean="0">
                <a:solidFill>
                  <a:srgbClr val="FF0000"/>
                </a:solidFill>
              </a:rPr>
              <a:t>his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work</a:t>
            </a:r>
            <a:r>
              <a:rPr lang="es-MX" b="1" dirty="0" smtClean="0">
                <a:solidFill>
                  <a:srgbClr val="FF0000"/>
                </a:solidFill>
              </a:rPr>
              <a:t>?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6" descr="https://www.awesomestories.com/images/user/00a9b47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3456384" cy="448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What’s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your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opinion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about</a:t>
            </a:r>
            <a:r>
              <a:rPr lang="es-MX" b="1" dirty="0" smtClean="0">
                <a:solidFill>
                  <a:srgbClr val="FF0000"/>
                </a:solidFill>
              </a:rPr>
              <a:t> Frida Kahlo and </a:t>
            </a:r>
            <a:r>
              <a:rPr lang="es-MX" b="1" dirty="0" err="1" smtClean="0">
                <a:solidFill>
                  <a:srgbClr val="FF0000"/>
                </a:solidFill>
              </a:rPr>
              <a:t>her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work</a:t>
            </a:r>
            <a:r>
              <a:rPr lang="es-MX" b="1" dirty="0" smtClean="0">
                <a:solidFill>
                  <a:srgbClr val="FF0000"/>
                </a:solidFill>
              </a:rPr>
              <a:t>?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http://totallyhistory.com/wp-content/uploads/2011/05/Frida-Kahlo-Two-Fridas-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672408" cy="332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Sources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Book</a:t>
            </a:r>
            <a:r>
              <a:rPr lang="es-MX" dirty="0" smtClean="0"/>
              <a:t> </a:t>
            </a:r>
            <a:r>
              <a:rPr lang="es-MX" dirty="0" err="1" smtClean="0"/>
              <a:t>Make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Real!!! UAEH – 2015</a:t>
            </a:r>
          </a:p>
          <a:p>
            <a:r>
              <a:rPr lang="es-MX" dirty="0" err="1" smtClean="0"/>
              <a:t>Images</a:t>
            </a:r>
            <a:r>
              <a:rPr lang="es-MX" dirty="0" smtClean="0"/>
              <a:t>:</a:t>
            </a:r>
          </a:p>
          <a:p>
            <a:r>
              <a:rPr lang="es-MX" sz="1100" dirty="0" smtClean="0">
                <a:hlinkClick r:id="rId2"/>
              </a:rPr>
              <a:t>https://www.google.com.mx/search?q=like,+don%27t+like+icons&amp;rlz=1C1ASAC_enMX456MX456&amp;es_sm=93&amp;biw=1280&amp;bih=675&amp;source=lnms&amp;tbm=isch&amp;sa=X&amp;ved=0CAYQ_AUoAWoVChMImIv8lbrPyAIVjI4NCh350AYA#tbm=isch&amp;q=adjectives+for+describing+arts&amp;imgrc=UdCEmvcsDtMttM%3A</a:t>
            </a:r>
            <a:endParaRPr lang="es-MX" sz="1100" dirty="0" smtClean="0"/>
          </a:p>
          <a:p>
            <a:r>
              <a:rPr lang="es-MX" sz="1100" dirty="0" smtClean="0">
                <a:hlinkClick r:id="rId2"/>
              </a:rPr>
              <a:t>https://www.google.com.mx/search?q=like,+don%27t+like+icons&amp;rlz=1C1ASAC_enMX456MX456&amp;es_sm=93&amp;biw=1280&amp;bih=675&amp;source=lnms&amp;tbm=isch&amp;sa=X&amp;ved=0CAYQ_AUoAWoVChMImIv8lbrPyAIVjI4NCh350AYA#tbm=isch&amp;q=kahlo&amp;imgrc=54ld3FH58dcbeM%3A</a:t>
            </a:r>
            <a:endParaRPr lang="es-MX" sz="1100" dirty="0" smtClean="0"/>
          </a:p>
          <a:p>
            <a:r>
              <a:rPr lang="es-MX" sz="1100" dirty="0" smtClean="0"/>
              <a:t>https://www.google.com.mx/search?q=like,+don%27t+like+icons&amp;rlz=1C1ASAC_enMX456MX456&amp;es_sm=93&amp;biw=1280&amp;bih=675&amp;source=lnms&amp;tbm=isch&amp;sa=X&amp;ved=0CAYQ_AUoAWoVChMImIv8lbrPyAIVjI4NCh350AYA#tbm=isch&amp;q=kahlo&amp;imgrc=54ld3FH58dcbeM%3A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Abstract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err="1" smtClean="0"/>
              <a:t>To</a:t>
            </a:r>
            <a:r>
              <a:rPr lang="es-MX" b="1" dirty="0" smtClean="0"/>
              <a:t> </a:t>
            </a:r>
            <a:r>
              <a:rPr lang="es-MX" b="1" dirty="0" err="1" smtClean="0"/>
              <a:t>be</a:t>
            </a:r>
            <a:r>
              <a:rPr lang="es-MX" b="1" dirty="0" smtClean="0"/>
              <a:t> </a:t>
            </a:r>
            <a:r>
              <a:rPr lang="es-MX" b="1" dirty="0" err="1" smtClean="0"/>
              <a:t>able</a:t>
            </a:r>
            <a:r>
              <a:rPr lang="es-MX" b="1" dirty="0" smtClean="0"/>
              <a:t> </a:t>
            </a:r>
            <a:r>
              <a:rPr lang="es-MX" b="1" dirty="0" err="1" smtClean="0"/>
              <a:t>to</a:t>
            </a:r>
            <a:r>
              <a:rPr lang="es-MX" b="1" dirty="0" smtClean="0"/>
              <a:t> </a:t>
            </a:r>
            <a:r>
              <a:rPr lang="es-MX" b="1" dirty="0" err="1" smtClean="0"/>
              <a:t>talk</a:t>
            </a:r>
            <a:r>
              <a:rPr lang="es-MX" b="1" dirty="0" smtClean="0"/>
              <a:t> </a:t>
            </a:r>
            <a:r>
              <a:rPr lang="es-MX" b="1" dirty="0" err="1" smtClean="0"/>
              <a:t>about</a:t>
            </a:r>
            <a:r>
              <a:rPr lang="es-MX" b="1" dirty="0" smtClean="0"/>
              <a:t> </a:t>
            </a:r>
            <a:r>
              <a:rPr lang="es-MX" b="1" dirty="0" err="1" smtClean="0"/>
              <a:t>any</a:t>
            </a:r>
            <a:r>
              <a:rPr lang="es-MX" b="1" dirty="0" smtClean="0"/>
              <a:t> </a:t>
            </a:r>
            <a:r>
              <a:rPr lang="es-MX" b="1" dirty="0" err="1" smtClean="0"/>
              <a:t>kind</a:t>
            </a:r>
            <a:r>
              <a:rPr lang="es-MX" b="1" dirty="0" smtClean="0"/>
              <a:t> of </a:t>
            </a:r>
            <a:r>
              <a:rPr lang="es-MX" b="1" dirty="0" err="1" smtClean="0"/>
              <a:t>topics</a:t>
            </a:r>
            <a:r>
              <a:rPr lang="es-MX" b="1" dirty="0" smtClean="0"/>
              <a:t> in </a:t>
            </a:r>
            <a:r>
              <a:rPr lang="es-MX" b="1" dirty="0" err="1" smtClean="0"/>
              <a:t>our</a:t>
            </a:r>
            <a:r>
              <a:rPr lang="es-MX" b="1" dirty="0" smtClean="0"/>
              <a:t> </a:t>
            </a:r>
            <a:r>
              <a:rPr lang="es-MX" b="1" dirty="0" err="1" smtClean="0"/>
              <a:t>lives</a:t>
            </a:r>
            <a:r>
              <a:rPr lang="es-MX" b="1" dirty="0" smtClean="0"/>
              <a:t> </a:t>
            </a:r>
            <a:r>
              <a:rPr lang="es-MX" b="1" dirty="0" err="1" smtClean="0"/>
              <a:t>let</a:t>
            </a:r>
            <a:r>
              <a:rPr lang="es-MX" b="1" dirty="0" smtClean="0"/>
              <a:t> </a:t>
            </a:r>
            <a:r>
              <a:rPr lang="es-MX" b="1" dirty="0" err="1" smtClean="0"/>
              <a:t>us</a:t>
            </a:r>
            <a:r>
              <a:rPr lang="es-MX" b="1" dirty="0" smtClean="0"/>
              <a:t> </a:t>
            </a:r>
            <a:r>
              <a:rPr lang="es-MX" b="1" dirty="0" err="1" smtClean="0"/>
              <a:t>to</a:t>
            </a:r>
            <a:r>
              <a:rPr lang="es-MX" b="1" dirty="0" smtClean="0"/>
              <a:t> </a:t>
            </a:r>
            <a:r>
              <a:rPr lang="es-MX" b="1" dirty="0" err="1" smtClean="0"/>
              <a:t>increase</a:t>
            </a:r>
            <a:r>
              <a:rPr lang="es-MX" b="1" dirty="0" smtClean="0"/>
              <a:t> </a:t>
            </a:r>
            <a:r>
              <a:rPr lang="es-MX" b="1" dirty="0" err="1" smtClean="0"/>
              <a:t>our</a:t>
            </a:r>
            <a:r>
              <a:rPr lang="es-MX" b="1" dirty="0" smtClean="0"/>
              <a:t> cultural </a:t>
            </a:r>
            <a:r>
              <a:rPr lang="es-MX" b="1" dirty="0" err="1" smtClean="0"/>
              <a:t>background</a:t>
            </a:r>
            <a:r>
              <a:rPr lang="es-MX" b="1" dirty="0" smtClean="0"/>
              <a:t> and </a:t>
            </a:r>
            <a:r>
              <a:rPr lang="es-MX" b="1" dirty="0" err="1" smtClean="0"/>
              <a:t>grow</a:t>
            </a:r>
            <a:r>
              <a:rPr lang="es-MX" b="1" dirty="0" smtClean="0"/>
              <a:t> as </a:t>
            </a:r>
            <a:r>
              <a:rPr lang="es-MX" b="1" dirty="0" err="1" smtClean="0"/>
              <a:t>human</a:t>
            </a:r>
            <a:r>
              <a:rPr lang="es-MX" b="1" dirty="0" smtClean="0"/>
              <a:t> </a:t>
            </a:r>
            <a:r>
              <a:rPr lang="es-MX" b="1" dirty="0" err="1" smtClean="0"/>
              <a:t>beings</a:t>
            </a:r>
            <a:r>
              <a:rPr lang="es-MX" b="1" dirty="0" smtClean="0"/>
              <a:t>, </a:t>
            </a:r>
            <a:r>
              <a:rPr lang="es-MX" b="1" dirty="0" err="1" smtClean="0"/>
              <a:t>for</a:t>
            </a:r>
            <a:r>
              <a:rPr lang="es-MX" b="1" dirty="0" smtClean="0"/>
              <a:t> </a:t>
            </a:r>
            <a:r>
              <a:rPr lang="es-MX" b="1" dirty="0" err="1" smtClean="0"/>
              <a:t>that</a:t>
            </a:r>
            <a:r>
              <a:rPr lang="es-MX" b="1" dirty="0" smtClean="0"/>
              <a:t> </a:t>
            </a:r>
            <a:r>
              <a:rPr lang="es-MX" b="1" dirty="0" err="1" smtClean="0"/>
              <a:t>reason</a:t>
            </a:r>
            <a:r>
              <a:rPr lang="es-MX" b="1" dirty="0" smtClean="0"/>
              <a:t> </a:t>
            </a:r>
            <a:r>
              <a:rPr lang="es-MX" b="1" dirty="0" err="1" smtClean="0"/>
              <a:t>our</a:t>
            </a:r>
            <a:r>
              <a:rPr lang="es-MX" b="1" dirty="0" smtClean="0"/>
              <a:t> </a:t>
            </a:r>
            <a:r>
              <a:rPr lang="es-MX" b="1" dirty="0" err="1" smtClean="0"/>
              <a:t>English</a:t>
            </a:r>
            <a:r>
              <a:rPr lang="es-MX" b="1" dirty="0" smtClean="0"/>
              <a:t> </a:t>
            </a:r>
            <a:r>
              <a:rPr lang="es-MX" b="1" dirty="0" err="1" smtClean="0"/>
              <a:t>program</a:t>
            </a:r>
            <a:r>
              <a:rPr lang="es-MX" b="1" dirty="0" smtClean="0"/>
              <a:t> </a:t>
            </a:r>
            <a:r>
              <a:rPr lang="es-MX" b="1" dirty="0" err="1" smtClean="0"/>
              <a:t>takes</a:t>
            </a:r>
            <a:r>
              <a:rPr lang="es-MX" b="1" dirty="0" smtClean="0"/>
              <a:t> </a:t>
            </a:r>
            <a:r>
              <a:rPr lang="es-MX" b="1" dirty="0" err="1" smtClean="0"/>
              <a:t>into</a:t>
            </a:r>
            <a:r>
              <a:rPr lang="es-MX" b="1" dirty="0" smtClean="0"/>
              <a:t> </a:t>
            </a:r>
            <a:r>
              <a:rPr lang="es-MX" b="1" dirty="0" err="1" smtClean="0"/>
              <a:t>account</a:t>
            </a:r>
            <a:r>
              <a:rPr lang="es-MX" b="1" dirty="0" smtClean="0"/>
              <a:t> </a:t>
            </a:r>
            <a:r>
              <a:rPr lang="es-MX" b="1" dirty="0" err="1" smtClean="0"/>
              <a:t>topics</a:t>
            </a:r>
            <a:r>
              <a:rPr lang="es-MX" b="1" dirty="0" smtClean="0"/>
              <a:t> </a:t>
            </a:r>
            <a:r>
              <a:rPr lang="es-MX" b="1" dirty="0" err="1" smtClean="0"/>
              <a:t>related</a:t>
            </a:r>
            <a:r>
              <a:rPr lang="es-MX" b="1" dirty="0" smtClean="0"/>
              <a:t> </a:t>
            </a:r>
            <a:r>
              <a:rPr lang="es-MX" b="1" dirty="0" err="1" smtClean="0"/>
              <a:t>to</a:t>
            </a:r>
            <a:r>
              <a:rPr lang="es-MX" b="1" dirty="0" smtClean="0"/>
              <a:t> </a:t>
            </a:r>
            <a:r>
              <a:rPr lang="es-MX" b="1" dirty="0" err="1" smtClean="0"/>
              <a:t>arts</a:t>
            </a:r>
            <a:r>
              <a:rPr lang="es-MX" b="1" dirty="0" smtClean="0"/>
              <a:t>, </a:t>
            </a:r>
            <a:r>
              <a:rPr lang="es-MX" b="1" dirty="0" err="1" smtClean="0"/>
              <a:t>tourism</a:t>
            </a:r>
            <a:r>
              <a:rPr lang="es-MX" b="1" dirty="0" smtClean="0"/>
              <a:t>, </a:t>
            </a:r>
            <a:r>
              <a:rPr lang="es-MX" b="1" dirty="0" err="1" smtClean="0"/>
              <a:t>politics</a:t>
            </a:r>
            <a:r>
              <a:rPr lang="es-MX" b="1" dirty="0" smtClean="0"/>
              <a:t>, </a:t>
            </a:r>
            <a:r>
              <a:rPr lang="es-MX" b="1" dirty="0" err="1" smtClean="0"/>
              <a:t>among</a:t>
            </a:r>
            <a:r>
              <a:rPr lang="es-MX" b="1" dirty="0" smtClean="0"/>
              <a:t> </a:t>
            </a:r>
            <a:r>
              <a:rPr lang="es-MX" b="1" dirty="0" err="1" smtClean="0"/>
              <a:t>others</a:t>
            </a:r>
            <a:r>
              <a:rPr lang="es-MX" b="1" dirty="0" smtClean="0"/>
              <a:t>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Key </a:t>
            </a:r>
            <a:r>
              <a:rPr lang="es-MX" b="1" dirty="0" err="1" smtClean="0"/>
              <a:t>words</a:t>
            </a:r>
            <a:r>
              <a:rPr lang="es-MX" b="1" dirty="0" smtClean="0"/>
              <a:t>: </a:t>
            </a:r>
            <a:r>
              <a:rPr lang="es-MX" b="1" i="1" dirty="0" err="1" smtClean="0"/>
              <a:t>arts</a:t>
            </a:r>
            <a:r>
              <a:rPr lang="es-MX" b="1" i="1" dirty="0" smtClean="0"/>
              <a:t> </a:t>
            </a:r>
            <a:r>
              <a:rPr lang="es-MX" b="1" i="1" dirty="0" err="1" smtClean="0"/>
              <a:t>vocabulary</a:t>
            </a:r>
            <a:r>
              <a:rPr lang="es-MX" b="1" i="1" dirty="0" smtClean="0"/>
              <a:t>, </a:t>
            </a:r>
            <a:r>
              <a:rPr lang="es-MX" b="1" i="1" dirty="0" err="1" smtClean="0"/>
              <a:t>painters</a:t>
            </a:r>
            <a:r>
              <a:rPr lang="es-MX" b="1" i="1" dirty="0" smtClean="0"/>
              <a:t>, </a:t>
            </a:r>
            <a:r>
              <a:rPr lang="es-MX" b="1" i="1" dirty="0" err="1" smtClean="0"/>
              <a:t>paintings</a:t>
            </a:r>
            <a:r>
              <a:rPr lang="es-MX" b="1" i="1" dirty="0" smtClean="0"/>
              <a:t>, art </a:t>
            </a:r>
            <a:r>
              <a:rPr lang="es-MX" b="1" i="1" dirty="0" err="1" smtClean="0"/>
              <a:t>work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Competence</a:t>
            </a:r>
            <a:r>
              <a:rPr lang="es-MX" dirty="0" smtClean="0"/>
              <a:t> no. 4. </a:t>
            </a:r>
            <a:br>
              <a:rPr lang="es-MX" dirty="0" smtClean="0"/>
            </a:br>
            <a:r>
              <a:rPr lang="es-MX" dirty="0" smtClean="0"/>
              <a:t>I </a:t>
            </a:r>
            <a:r>
              <a:rPr lang="es-MX" dirty="0" err="1" smtClean="0"/>
              <a:t>express</a:t>
            </a:r>
            <a:r>
              <a:rPr lang="es-MX" dirty="0" smtClean="0"/>
              <a:t> and </a:t>
            </a:r>
            <a:r>
              <a:rPr lang="es-MX" dirty="0" err="1" smtClean="0"/>
              <a:t>communicate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b="1" dirty="0" smtClean="0"/>
          </a:p>
          <a:p>
            <a:pPr algn="just"/>
            <a:r>
              <a:rPr lang="es-MX" b="1" dirty="0" err="1" smtClean="0"/>
              <a:t>This</a:t>
            </a:r>
            <a:r>
              <a:rPr lang="es-MX" b="1" dirty="0" smtClean="0"/>
              <a:t> material </a:t>
            </a:r>
            <a:r>
              <a:rPr lang="es-MX" b="1" dirty="0" err="1" smtClean="0"/>
              <a:t>was</a:t>
            </a:r>
            <a:r>
              <a:rPr lang="es-MX" b="1" dirty="0" smtClean="0"/>
              <a:t> </a:t>
            </a:r>
            <a:r>
              <a:rPr lang="es-MX" b="1" dirty="0" err="1" smtClean="0"/>
              <a:t>created</a:t>
            </a:r>
            <a:r>
              <a:rPr lang="es-MX" b="1" dirty="0" smtClean="0"/>
              <a:t> </a:t>
            </a:r>
            <a:r>
              <a:rPr lang="es-MX" b="1" dirty="0" err="1" smtClean="0"/>
              <a:t>to</a:t>
            </a:r>
            <a:r>
              <a:rPr lang="es-MX" b="1" dirty="0" smtClean="0"/>
              <a:t> </a:t>
            </a:r>
            <a:r>
              <a:rPr lang="es-MX" b="1" dirty="0" err="1" smtClean="0"/>
              <a:t>give</a:t>
            </a:r>
            <a:r>
              <a:rPr lang="es-MX" b="1" dirty="0" smtClean="0"/>
              <a:t> a </a:t>
            </a:r>
            <a:r>
              <a:rPr lang="es-MX" b="1" dirty="0" err="1" smtClean="0"/>
              <a:t>review</a:t>
            </a:r>
            <a:r>
              <a:rPr lang="es-MX" b="1" dirty="0" smtClean="0"/>
              <a:t> </a:t>
            </a:r>
            <a:r>
              <a:rPr lang="es-MX" b="1" dirty="0" err="1" smtClean="0"/>
              <a:t>about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use of </a:t>
            </a:r>
            <a:r>
              <a:rPr lang="es-MX" b="1" dirty="0" err="1" smtClean="0"/>
              <a:t>adjectives</a:t>
            </a:r>
            <a:r>
              <a:rPr lang="es-MX" b="1" dirty="0" smtClean="0"/>
              <a:t> </a:t>
            </a:r>
            <a:r>
              <a:rPr lang="es-MX" b="1" dirty="0" err="1" smtClean="0"/>
              <a:t>for</a:t>
            </a:r>
            <a:r>
              <a:rPr lang="es-MX" b="1" dirty="0" smtClean="0"/>
              <a:t> </a:t>
            </a:r>
            <a:r>
              <a:rPr lang="es-MX" b="1" dirty="0" err="1" smtClean="0"/>
              <a:t>describing</a:t>
            </a:r>
            <a:r>
              <a:rPr lang="es-MX" b="1" dirty="0" smtClean="0"/>
              <a:t> </a:t>
            </a:r>
            <a:r>
              <a:rPr lang="es-MX" b="1" dirty="0" err="1" smtClean="0"/>
              <a:t>arts</a:t>
            </a:r>
            <a:r>
              <a:rPr lang="es-MX" b="1" dirty="0" smtClean="0"/>
              <a:t> </a:t>
            </a:r>
            <a:r>
              <a:rPr lang="es-MX" b="1" dirty="0" err="1" smtClean="0"/>
              <a:t>works</a:t>
            </a:r>
            <a:r>
              <a:rPr lang="es-MX" b="1" dirty="0" smtClean="0"/>
              <a:t> and </a:t>
            </a:r>
            <a:r>
              <a:rPr lang="es-MX" b="1" dirty="0" err="1" smtClean="0"/>
              <a:t>giving</a:t>
            </a:r>
            <a:r>
              <a:rPr lang="es-MX" b="1" dirty="0" smtClean="0"/>
              <a:t> </a:t>
            </a:r>
            <a:r>
              <a:rPr lang="es-MX" b="1" dirty="0" err="1" smtClean="0"/>
              <a:t>points</a:t>
            </a:r>
            <a:r>
              <a:rPr lang="es-MX" b="1" dirty="0" smtClean="0"/>
              <a:t> of </a:t>
            </a:r>
            <a:r>
              <a:rPr lang="es-MX" b="1" dirty="0" err="1" smtClean="0"/>
              <a:t>view</a:t>
            </a:r>
            <a:r>
              <a:rPr lang="es-MX" b="1" dirty="0" smtClean="0"/>
              <a:t>.</a:t>
            </a:r>
            <a:endParaRPr lang="es-MX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88640"/>
            <a:ext cx="6400800" cy="17526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rgbClr val="FF0000"/>
                </a:solidFill>
              </a:rPr>
              <a:t>Do </a:t>
            </a:r>
            <a:r>
              <a:rPr lang="es-MX" sz="4800" b="1" dirty="0" err="1" smtClean="0">
                <a:solidFill>
                  <a:srgbClr val="FF0000"/>
                </a:solidFill>
              </a:rPr>
              <a:t>you</a:t>
            </a:r>
            <a:r>
              <a:rPr lang="es-MX" sz="4800" b="1" dirty="0" smtClean="0">
                <a:solidFill>
                  <a:srgbClr val="FF0000"/>
                </a:solidFill>
              </a:rPr>
              <a:t> </a:t>
            </a:r>
            <a:r>
              <a:rPr lang="es-MX" sz="4800" b="1" dirty="0" err="1" smtClean="0">
                <a:solidFill>
                  <a:srgbClr val="FF0000"/>
                </a:solidFill>
              </a:rPr>
              <a:t>like</a:t>
            </a:r>
            <a:r>
              <a:rPr lang="es-MX" sz="4800" b="1" dirty="0" smtClean="0">
                <a:solidFill>
                  <a:srgbClr val="FF0000"/>
                </a:solidFill>
              </a:rPr>
              <a:t> </a:t>
            </a:r>
            <a:r>
              <a:rPr lang="es-MX" sz="4800" b="1" dirty="0" err="1" smtClean="0">
                <a:solidFill>
                  <a:srgbClr val="FF0000"/>
                </a:solidFill>
              </a:rPr>
              <a:t>arts</a:t>
            </a:r>
            <a:r>
              <a:rPr lang="es-MX" sz="4800" b="1" dirty="0" smtClean="0">
                <a:solidFill>
                  <a:srgbClr val="FF0000"/>
                </a:solidFill>
              </a:rPr>
              <a:t>?</a:t>
            </a:r>
            <a:endParaRPr lang="es-MX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summerfineartscamp.org/_/rsrc/1262884389096/home/Summer%20fine%20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5040560" cy="360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Resultado de imagen para like, don't like 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3324225" cy="137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What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kind</a:t>
            </a:r>
            <a:r>
              <a:rPr lang="es-MX" b="1" dirty="0" smtClean="0">
                <a:solidFill>
                  <a:srgbClr val="FF0000"/>
                </a:solidFill>
              </a:rPr>
              <a:t> of art do </a:t>
            </a:r>
            <a:r>
              <a:rPr lang="es-MX" b="1" dirty="0" err="1" smtClean="0">
                <a:solidFill>
                  <a:srgbClr val="FF0000"/>
                </a:solidFill>
              </a:rPr>
              <a:t>you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like</a:t>
            </a:r>
            <a:r>
              <a:rPr lang="es-MX" b="1" dirty="0" smtClean="0">
                <a:solidFill>
                  <a:srgbClr val="FF0000"/>
                </a:solidFill>
              </a:rPr>
              <a:t>?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 smtClean="0"/>
              <a:t> </a:t>
            </a:r>
            <a:r>
              <a:rPr lang="es-MX" sz="4400" dirty="0" err="1" smtClean="0"/>
              <a:t>Painting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Sculpture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Architecture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Music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smtClean="0"/>
              <a:t>Dance</a:t>
            </a:r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Novels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Poetry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Theater</a:t>
            </a:r>
            <a:endParaRPr lang="es-MX" sz="4400" dirty="0" smtClean="0"/>
          </a:p>
          <a:p>
            <a:pPr>
              <a:buFont typeface="Wingdings" pitchFamily="2" charset="2"/>
              <a:buChar char="q"/>
            </a:pPr>
            <a:r>
              <a:rPr lang="es-MX" sz="4400" dirty="0" err="1" smtClean="0"/>
              <a:t>Cinema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Useful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phrases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My </a:t>
            </a:r>
            <a:r>
              <a:rPr lang="es-MX" dirty="0" err="1" smtClean="0"/>
              <a:t>favorite</a:t>
            </a:r>
            <a:r>
              <a:rPr lang="es-MX" dirty="0" smtClean="0"/>
              <a:t> Art </a:t>
            </a:r>
            <a:r>
              <a:rPr lang="es-MX" dirty="0" err="1" smtClean="0"/>
              <a:t>work</a:t>
            </a:r>
            <a:r>
              <a:rPr lang="es-MX" dirty="0" smtClean="0"/>
              <a:t> of art </a:t>
            </a:r>
            <a:r>
              <a:rPr lang="es-MX" dirty="0" err="1" smtClean="0"/>
              <a:t>is</a:t>
            </a:r>
            <a:r>
              <a:rPr lang="es-MX" dirty="0" smtClean="0"/>
              <a:t>:</a:t>
            </a:r>
          </a:p>
          <a:p>
            <a:r>
              <a:rPr lang="es-MX" dirty="0" smtClean="0"/>
              <a:t>__________________________________</a:t>
            </a:r>
          </a:p>
          <a:p>
            <a:r>
              <a:rPr lang="es-MX" dirty="0" smtClean="0"/>
              <a:t>I </a:t>
            </a:r>
            <a:r>
              <a:rPr lang="es-MX" dirty="0" err="1" smtClean="0"/>
              <a:t>love</a:t>
            </a:r>
            <a:r>
              <a:rPr lang="es-MX" dirty="0" smtClean="0"/>
              <a:t> ________________</a:t>
            </a:r>
          </a:p>
          <a:p>
            <a:r>
              <a:rPr lang="es-MX" dirty="0" smtClean="0"/>
              <a:t>I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_____________</a:t>
            </a:r>
          </a:p>
          <a:p>
            <a:r>
              <a:rPr lang="es-MX" dirty="0" smtClean="0"/>
              <a:t>In my </a:t>
            </a:r>
            <a:r>
              <a:rPr lang="es-MX" dirty="0" err="1" smtClean="0"/>
              <a:t>opinion</a:t>
            </a:r>
            <a:r>
              <a:rPr lang="es-MX" dirty="0" smtClean="0"/>
              <a:t> ___________________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Adjectives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2534" name="Picture 6" descr="http://www.beautifulbodybistro.com/wp-content/uploads/2010/12/word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981950" cy="495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PAINTING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https://upload.wikimedia.org/wikipedia/commons/thumb/e/ea/Van_Gogh_-_Starry_Night_-_Google_Art_Project.jpg/1280px-Van_Gogh_-_Starry_Night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3055953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http://www.taschen.com/media/images/640/cover_ka_van_gogh_0801081406_id_14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088232" cy="244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755576" y="1340768"/>
            <a:ext cx="4680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My </a:t>
            </a:r>
            <a:r>
              <a:rPr lang="es-MX" sz="3200" b="1" dirty="0" err="1" smtClean="0"/>
              <a:t>favorite</a:t>
            </a:r>
            <a:r>
              <a:rPr lang="es-MX" sz="3200" b="1" dirty="0" smtClean="0"/>
              <a:t> art </a:t>
            </a:r>
            <a:r>
              <a:rPr lang="es-MX" sz="3200" b="1" dirty="0" err="1" smtClean="0"/>
              <a:t>work</a:t>
            </a:r>
            <a:r>
              <a:rPr lang="es-MX" sz="3200" b="1" dirty="0" smtClean="0"/>
              <a:t> of art </a:t>
            </a:r>
            <a:r>
              <a:rPr lang="es-MX" sz="3200" b="1" dirty="0" err="1" smtClean="0"/>
              <a:t>is</a:t>
            </a:r>
            <a:r>
              <a:rPr lang="es-MX" sz="3200" b="1" dirty="0" smtClean="0"/>
              <a:t> a Van </a:t>
            </a:r>
            <a:r>
              <a:rPr lang="es-MX" sz="3200" b="1" dirty="0" err="1" smtClean="0"/>
              <a:t>Gogh’s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painting</a:t>
            </a:r>
            <a:r>
              <a:rPr lang="es-MX" sz="3200" b="1" dirty="0" smtClean="0"/>
              <a:t>.</a:t>
            </a:r>
          </a:p>
          <a:p>
            <a:pPr algn="just"/>
            <a:endParaRPr lang="es-MX" sz="3200" b="1" dirty="0" smtClean="0"/>
          </a:p>
          <a:p>
            <a:pPr algn="just"/>
            <a:r>
              <a:rPr lang="es-MX" sz="3200" b="1" dirty="0" err="1" smtClean="0"/>
              <a:t>It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is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called</a:t>
            </a:r>
            <a:r>
              <a:rPr lang="es-MX" sz="3200" b="1" dirty="0" smtClean="0"/>
              <a:t> “</a:t>
            </a:r>
            <a:r>
              <a:rPr lang="es-MX" sz="3200" b="1" dirty="0" err="1" smtClean="0"/>
              <a:t>Stary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Night</a:t>
            </a:r>
            <a:r>
              <a:rPr lang="es-MX" sz="3200" b="1" dirty="0" smtClean="0"/>
              <a:t>”</a:t>
            </a:r>
          </a:p>
          <a:p>
            <a:pPr algn="just"/>
            <a:r>
              <a:rPr lang="es-MX" sz="3200" b="1" dirty="0" smtClean="0"/>
              <a:t>I </a:t>
            </a:r>
            <a:r>
              <a:rPr lang="es-MX" sz="3200" b="1" dirty="0" err="1" smtClean="0"/>
              <a:t>love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this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painting</a:t>
            </a:r>
            <a:r>
              <a:rPr lang="es-MX" sz="3200" b="1" dirty="0" smtClean="0"/>
              <a:t>.</a:t>
            </a:r>
          </a:p>
          <a:p>
            <a:pPr algn="just"/>
            <a:endParaRPr lang="es-MX" sz="3200" b="1" dirty="0" smtClean="0"/>
          </a:p>
          <a:p>
            <a:pPr algn="just"/>
            <a:r>
              <a:rPr lang="es-MX" sz="3200" b="1" dirty="0" smtClean="0"/>
              <a:t>In my </a:t>
            </a:r>
            <a:r>
              <a:rPr lang="es-MX" sz="3200" b="1" dirty="0" err="1" smtClean="0"/>
              <a:t>opinion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it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is</a:t>
            </a:r>
            <a:r>
              <a:rPr lang="es-MX" sz="3200" b="1" dirty="0" smtClean="0"/>
              <a:t> a </a:t>
            </a:r>
            <a:r>
              <a:rPr lang="es-MX" sz="3200" b="1" dirty="0" err="1" smtClean="0"/>
              <a:t>realistic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painting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b="1" dirty="0" err="1" smtClean="0">
                <a:solidFill>
                  <a:srgbClr val="FF0000"/>
                </a:solidFill>
              </a:rPr>
              <a:t>Now</a:t>
            </a:r>
            <a:r>
              <a:rPr lang="es-MX" sz="6000" b="1" dirty="0" smtClean="0">
                <a:solidFill>
                  <a:srgbClr val="FF0000"/>
                </a:solidFill>
              </a:rPr>
              <a:t>, </a:t>
            </a:r>
            <a:r>
              <a:rPr lang="es-MX" sz="6000" b="1" dirty="0" err="1" smtClean="0">
                <a:solidFill>
                  <a:srgbClr val="FF0000"/>
                </a:solidFill>
              </a:rPr>
              <a:t>it</a:t>
            </a:r>
            <a:r>
              <a:rPr lang="es-MX" sz="6000" b="1" dirty="0" smtClean="0">
                <a:solidFill>
                  <a:srgbClr val="FF0000"/>
                </a:solidFill>
              </a:rPr>
              <a:t> </a:t>
            </a:r>
            <a:r>
              <a:rPr lang="es-MX" sz="6000" b="1" dirty="0" err="1" smtClean="0">
                <a:solidFill>
                  <a:srgbClr val="FF0000"/>
                </a:solidFill>
              </a:rPr>
              <a:t>is</a:t>
            </a:r>
            <a:r>
              <a:rPr lang="es-MX" sz="6000" b="1" dirty="0" smtClean="0">
                <a:solidFill>
                  <a:srgbClr val="FF0000"/>
                </a:solidFill>
              </a:rPr>
              <a:t> </a:t>
            </a:r>
            <a:r>
              <a:rPr lang="es-MX" sz="6000" b="1" dirty="0" err="1" smtClean="0">
                <a:solidFill>
                  <a:srgbClr val="FF0000"/>
                </a:solidFill>
              </a:rPr>
              <a:t>your</a:t>
            </a:r>
            <a:r>
              <a:rPr lang="es-MX" sz="6000" b="1" dirty="0" smtClean="0">
                <a:solidFill>
                  <a:srgbClr val="FF0000"/>
                </a:solidFill>
              </a:rPr>
              <a:t> </a:t>
            </a:r>
            <a:r>
              <a:rPr lang="es-MX" sz="6000" b="1" dirty="0" err="1" smtClean="0">
                <a:solidFill>
                  <a:srgbClr val="FF0000"/>
                </a:solidFill>
              </a:rPr>
              <a:t>turn</a:t>
            </a:r>
            <a:r>
              <a:rPr lang="es-MX" sz="6000" b="1" dirty="0" smtClean="0">
                <a:solidFill>
                  <a:srgbClr val="FF0000"/>
                </a:solidFill>
              </a:rPr>
              <a:t>!!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103</TotalTime>
  <Words>264</Words>
  <Application>Microsoft Office PowerPoint</Application>
  <PresentationFormat>Presentación en pantalla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PLANTILLA-BACHILLERATO aceptada</vt:lpstr>
      <vt:lpstr>Presentación de PowerPoint</vt:lpstr>
      <vt:lpstr>Abstract:</vt:lpstr>
      <vt:lpstr>Competence no. 4.  I express and communicate.</vt:lpstr>
      <vt:lpstr>Presentación de PowerPoint</vt:lpstr>
      <vt:lpstr>What kind of art do you like?</vt:lpstr>
      <vt:lpstr>Useful phrases:</vt:lpstr>
      <vt:lpstr>Adjectives </vt:lpstr>
      <vt:lpstr>PAINTING</vt:lpstr>
      <vt:lpstr>Now, it is your turn!!</vt:lpstr>
      <vt:lpstr>What’s your opinion about Salvador Dalí and his work?</vt:lpstr>
      <vt:lpstr>What is your opinion about Pablo Picasso and his work?</vt:lpstr>
      <vt:lpstr>What’s your opinion about El Greco and his work?</vt:lpstr>
      <vt:lpstr>What’s your opinion about Frida Kahlo and her work?</vt:lpstr>
      <vt:lpstr>Sources: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THE ARTS</dc:title>
  <dc:creator>Heidi Zamora Nava</dc:creator>
  <cp:lastModifiedBy>DELL</cp:lastModifiedBy>
  <cp:revision>13</cp:revision>
  <dcterms:created xsi:type="dcterms:W3CDTF">2015-08-10T01:09:10Z</dcterms:created>
  <dcterms:modified xsi:type="dcterms:W3CDTF">2015-10-20T02:28:55Z</dcterms:modified>
</cp:coreProperties>
</file>