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2" r:id="rId5"/>
    <p:sldId id="258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294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B95A-5BAC-4AD0-B854-F958F94FA800}" type="datetimeFigureOut">
              <a:rPr lang="es-MX" smtClean="0"/>
              <a:t>20/10/2015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laudiovisual.com/ezine/books/jirflashmx/3flash918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alaudiovisual.com/ezine/books/jirflashmx/3flash918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talab.com/flash/fotogramas/" TargetMode="External"/><Relationship Id="rId2" Type="http://schemas.openxmlformats.org/officeDocument/2006/relationships/hyperlink" Target="http://www3.uah.es/farmamol/Public/Curso_Internet/CERN/comofuncion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gizmodo.com/que-esta-ocurriendo-con-flash-y-por-que-debes-desinsta-1717707370" TargetMode="External"/><Relationship Id="rId5" Type="http://schemas.openxmlformats.org/officeDocument/2006/relationships/hyperlink" Target="http://www.pulselearning.com/blog/6-ways-to-make-the-most-of-multimedia-in-elearning/" TargetMode="External"/><Relationship Id="rId4" Type="http://schemas.openxmlformats.org/officeDocument/2006/relationships/hyperlink" Target="https://sites.google.com/site/cesarsaenz4321/flash-cs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054552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INFORMÁTICA III</a:t>
            </a:r>
            <a:r>
              <a:rPr lang="es-MX" sz="2700" dirty="0" smtClean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es-MX" sz="27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2700" dirty="0" smtClean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es-MX" sz="27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ANIMACIONES</a:t>
            </a:r>
            <a:b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MTRA. MARÍA ANGÉLICA BARRANCO PÉREZ</a:t>
            </a:r>
            <a:b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PERIODO: </a:t>
            </a:r>
            <a:r>
              <a:rPr lang="es-MX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JULIO-DICIEMBRE 2015.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58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Definiciones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Hipertexto: Texto o imágenes que contiene enlaces o vínculos (links) a otros textos o a otras partes del mismo texto y que posibilita una lectura no lineal del mismo, saltando a las informaciones relacionadas a través de los vínculos.</a:t>
            </a: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293096"/>
            <a:ext cx="338437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91881" y="566135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CERN. European Laboratory for Particle Physics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8495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 Componentes</a:t>
            </a:r>
            <a:endParaRPr lang="es-MX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5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</a:t>
            </a:r>
            <a:r>
              <a:rPr lang="es-MX" dirty="0" smtClean="0"/>
              <a:t>. Inspector de propiedades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Desde este panel se pueden modificar los atributos más utilizados de cualquier herramienta o cualquier objeto que se tenga seleccionado en el escenario.</a:t>
            </a:r>
            <a:endParaRPr lang="es-MX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21" y="3645025"/>
            <a:ext cx="561022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070598" y="57938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www.cristalab.com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17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4. Comportamientos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Son </a:t>
            </a:r>
            <a:r>
              <a:rPr lang="es-MX" i="1" dirty="0" smtClean="0"/>
              <a:t>Scripts</a:t>
            </a:r>
            <a:r>
              <a:rPr lang="es-MX" dirty="0" smtClean="0"/>
              <a:t> de ActionScript predefinidos que permiten añadir la potencia, control y flexibilidad de la codificación de ActionScript al documento sin que sea necesario que el usuario cree él mismo el código de ActionScript.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24300"/>
            <a:ext cx="3467100" cy="153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46964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Como añadir </a:t>
            </a:r>
            <a:r>
              <a:rPr lang="es-MX" dirty="0" smtClean="0">
                <a:hlinkClick r:id="rId3"/>
              </a:rPr>
              <a:t>comportamientos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067944" y="566135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www.cristalab.com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485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5. Mezclador de color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771800" y="472514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www.cristalab.com</a:t>
            </a:r>
            <a:endParaRPr lang="es-MX" sz="12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6085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724128" y="1340768"/>
            <a:ext cx="273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Permite seleccionar un color tanto para el contorno o el relleno de un objeto, éste puede ser sólido, degradado lineal, degradado radial y relleno con imagen de mapa de bits.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614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6</a:t>
            </a:r>
            <a:r>
              <a:rPr lang="es-MX" dirty="0" smtClean="0"/>
              <a:t>. Línea del tiempo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Muestra dos dimensiones de la película (horizontalmente a través de frames) y la profundidad (verticalmente en layers o capas).</a:t>
            </a:r>
          </a:p>
          <a:p>
            <a:endParaRPr lang="es-MX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456384" cy="19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031940" y="5217393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www.sitesgoogle.com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08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 smtClean="0"/>
              <a:t>Animación con Flash Mx: Técnicas Profesionales de Animación Creativa. Michael Alex. Idioma Español. ISBN: 8493431931. ISBN-13: 9788493431938.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 smtClean="0"/>
              <a:t>Flash MX. Guía práctica de animación y ActionScript. CREA ediciones.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 smtClean="0"/>
              <a:t>Canal audiovisual. </a:t>
            </a:r>
            <a:r>
              <a:rPr lang="es-MX" sz="1800" b="1" i="1" dirty="0" smtClean="0"/>
              <a:t>Interactividad en Flash</a:t>
            </a:r>
            <a:r>
              <a:rPr lang="es-MX" sz="1800" dirty="0" smtClean="0"/>
              <a:t>. </a:t>
            </a:r>
            <a:r>
              <a:rPr lang="es-MX" sz="1800" dirty="0"/>
              <a:t>Recuperado de: </a:t>
            </a:r>
            <a:r>
              <a:rPr lang="es-MX" sz="1800" dirty="0">
                <a:hlinkClick r:id="rId2"/>
              </a:rPr>
              <a:t>http://</a:t>
            </a:r>
            <a:r>
              <a:rPr lang="es-MX" sz="1800" dirty="0" smtClean="0">
                <a:hlinkClick r:id="rId2"/>
              </a:rPr>
              <a:t>www.canalaudiovisual.com/ezine/books/jirflashmx/3flash918.htm</a:t>
            </a:r>
            <a:r>
              <a:rPr lang="es-MX" sz="1800" dirty="0" smtClean="0"/>
              <a:t>. El 18 de octubre de 2015.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 smtClean="0"/>
              <a:t>Zepeda. Carlos (2012). Animación </a:t>
            </a:r>
            <a:r>
              <a:rPr lang="es-MX" sz="1800" dirty="0"/>
              <a:t>con Flash CS4/CS5. </a:t>
            </a:r>
            <a:r>
              <a:rPr lang="es-MX" sz="1800" dirty="0" smtClean="0"/>
              <a:t>Informática y Tecnología. Grupo Educare. Centro Internacional de Investigación de Grupo Educare.</a:t>
            </a:r>
            <a:endParaRPr lang="es-MX" sz="1800" dirty="0"/>
          </a:p>
          <a:p>
            <a:pPr algn="just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7835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 smtClean="0"/>
              <a:t>Imágenes: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/>
              <a:t>CERN European Laboratory for Particle Physics. Recuperado de: </a:t>
            </a:r>
            <a:r>
              <a:rPr lang="es-MX" sz="1800" dirty="0">
                <a:hlinkClick r:id="rId2"/>
              </a:rPr>
              <a:t>http://www3.uah.es/farmamol/Public/Curso_Internet/CERN/comofunciona.html</a:t>
            </a:r>
            <a:r>
              <a:rPr lang="es-MX" sz="1800" dirty="0"/>
              <a:t>  el 18 de octubre de 2015.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 smtClean="0"/>
              <a:t>CLCristalLab. </a:t>
            </a:r>
            <a:r>
              <a:rPr lang="es-MX" sz="1800" b="1" i="1" dirty="0" smtClean="0"/>
              <a:t>Fotrogramas.</a:t>
            </a:r>
            <a:r>
              <a:rPr lang="es-MX" sz="1800" dirty="0" smtClean="0"/>
              <a:t> Curso de Flash: Recuperado </a:t>
            </a:r>
            <a:r>
              <a:rPr lang="es-MX" sz="1800" dirty="0"/>
              <a:t>de: </a:t>
            </a:r>
            <a:r>
              <a:rPr lang="es-MX" sz="1800" dirty="0">
                <a:hlinkClick r:id="rId3"/>
              </a:rPr>
              <a:t>http://</a:t>
            </a:r>
            <a:r>
              <a:rPr lang="es-MX" sz="1800" dirty="0" smtClean="0">
                <a:hlinkClick r:id="rId3"/>
              </a:rPr>
              <a:t>www.cristalab.com/flash/fotogramas/</a:t>
            </a:r>
            <a:r>
              <a:rPr lang="es-MX" sz="1800" dirty="0" smtClean="0"/>
              <a:t> el 18 de octubre de 2015.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 smtClean="0"/>
              <a:t>Medrano. Carlos. (2014). </a:t>
            </a:r>
            <a:r>
              <a:rPr lang="es-MX" sz="1800" dirty="0"/>
              <a:t>Informática. </a:t>
            </a:r>
            <a:r>
              <a:rPr lang="es-MX" sz="1800" dirty="0" smtClean="0"/>
              <a:t> Recuperado de: </a:t>
            </a:r>
            <a:r>
              <a:rPr lang="es-MX" sz="1800" dirty="0" smtClean="0">
                <a:hlinkClick r:id="rId4"/>
              </a:rPr>
              <a:t>https</a:t>
            </a:r>
            <a:r>
              <a:rPr lang="es-MX" sz="1800" dirty="0">
                <a:hlinkClick r:id="rId4"/>
              </a:rPr>
              <a:t>://</a:t>
            </a:r>
            <a:r>
              <a:rPr lang="es-MX" sz="1800" dirty="0" smtClean="0">
                <a:hlinkClick r:id="rId4"/>
              </a:rPr>
              <a:t>sites.google.com/site/cesarsaenz4321/flash-cs6</a:t>
            </a:r>
            <a:r>
              <a:rPr lang="es-MX" sz="1800" dirty="0" smtClean="0"/>
              <a:t> el 18 de octubre de 2015.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/>
              <a:t>PulseLearning Thinking Outside the Classroom. </a:t>
            </a:r>
            <a:r>
              <a:rPr lang="es-MX" sz="1800" b="1" i="1" dirty="0"/>
              <a:t>6 Ways to Make of Multimedia in eLearning</a:t>
            </a:r>
            <a:r>
              <a:rPr lang="es-MX" sz="1800" i="1" dirty="0"/>
              <a:t>. </a:t>
            </a:r>
            <a:r>
              <a:rPr lang="es-MX" sz="1800" dirty="0"/>
              <a:t>Recuperado de: </a:t>
            </a:r>
            <a:r>
              <a:rPr lang="es-MX" sz="1800" dirty="0">
                <a:hlinkClick r:id="rId5"/>
              </a:rPr>
              <a:t>http://www.pulselearning.com/blog/6-ways-to-make-the-most-of-multimedia-in-elearning/</a:t>
            </a:r>
            <a:r>
              <a:rPr lang="es-MX" sz="1800" dirty="0"/>
              <a:t> el 18 de octubre de 2015.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800" dirty="0" smtClean="0"/>
              <a:t>Zahumenszky. Gizmodo. Recuperado </a:t>
            </a:r>
            <a:r>
              <a:rPr lang="es-MX" sz="1800" dirty="0"/>
              <a:t>de: </a:t>
            </a:r>
            <a:r>
              <a:rPr lang="es-MX" sz="1800" dirty="0">
                <a:hlinkClick r:id="rId6"/>
              </a:rPr>
              <a:t>http://</a:t>
            </a:r>
            <a:r>
              <a:rPr lang="es-MX" sz="1800" dirty="0" smtClean="0">
                <a:hlinkClick r:id="rId6"/>
              </a:rPr>
              <a:t>es.gizmodo.com/que-esta-ocurriendo-con-flash-y-por-que-debes-desinsta-1717707370</a:t>
            </a:r>
            <a:r>
              <a:rPr lang="es-MX" sz="1800" dirty="0" smtClean="0"/>
              <a:t>  el 18 de octubre de 2015.</a:t>
            </a:r>
          </a:p>
          <a:p>
            <a:pPr algn="just"/>
            <a:endParaRPr lang="es-MX" sz="1800" dirty="0" smtClean="0"/>
          </a:p>
          <a:p>
            <a:pPr algn="just"/>
            <a:endParaRPr lang="es-MX" sz="1800" dirty="0" smtClean="0"/>
          </a:p>
          <a:p>
            <a:pPr algn="just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3973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sz="3600" dirty="0" smtClean="0"/>
              <a:t>Topic: Animations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                           Abstract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This presentation contains the most common terms about the topic: </a:t>
            </a:r>
            <a:r>
              <a:rPr lang="es-MX" i="1" dirty="0" smtClean="0"/>
              <a:t>Animations</a:t>
            </a:r>
            <a:r>
              <a:rPr lang="es-MX" dirty="0"/>
              <a:t> </a:t>
            </a:r>
            <a:r>
              <a:rPr lang="es-MX" dirty="0" smtClean="0"/>
              <a:t>as well as procedures to make it</a:t>
            </a:r>
            <a:r>
              <a:rPr lang="es-MX" dirty="0"/>
              <a:t> </a:t>
            </a:r>
            <a:r>
              <a:rPr lang="es-MX" dirty="0" smtClean="0"/>
              <a:t>through some links also the origin´s Adobe Flash Player software.</a:t>
            </a:r>
          </a:p>
          <a:p>
            <a:r>
              <a:rPr lang="es-MX" dirty="0" smtClean="0"/>
              <a:t>Keywords: Animation, Frame, timeline, layers.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9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sz="3600" dirty="0" smtClean="0"/>
              <a:t>Tema: Animaciones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                           Resumen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Esta presentación contiene los términos más comunes acerca del tema: Animaciones así como procedimientos para realizarlas a través de algunos enlaces, además del origen del programa Adobe Flash Player.</a:t>
            </a:r>
          </a:p>
          <a:p>
            <a:r>
              <a:rPr lang="es-MX" dirty="0" smtClean="0"/>
              <a:t>Palabras clave: Animación, fotograma, línea del tiempo, capas.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37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Animaciones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animación es un proceso utilizado para dar la sensación de movimiento a imágenes o dibujos.</a:t>
            </a:r>
          </a:p>
          <a:p>
            <a:r>
              <a:rPr lang="es-MX" dirty="0" smtClean="0"/>
              <a:t>Adobe Flash Player es un software utilizado para crear animaciones utilizando gráficos vectoriales.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80"/>
            <a:ext cx="2088232" cy="16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Evolución de Flash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Flash se originó como un programa llamado Super Paint creado por un estudiante de ingeniería llamado John Gay, dicho programa funcionaba en las computadoras Apple II.</a:t>
            </a:r>
          </a:p>
          <a:p>
            <a:pPr algn="just"/>
            <a:r>
              <a:rPr lang="es-MX" dirty="0" smtClean="0"/>
              <a:t>Esta tecnología fue desarrollada por varias compañías hasta crear un programa llamado IntelliDraw</a:t>
            </a:r>
            <a:r>
              <a:rPr lang="es-MX" dirty="0"/>
              <a:t> </a:t>
            </a:r>
            <a:r>
              <a:rPr lang="es-MX" dirty="0" smtClean="0"/>
              <a:t>aunque éste no tuvo mucho éxito en el mercado.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50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Evolución de Flash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En 1995 la compañía Future Wave se interesaba por crear programas de animación publicados en internet, creando </a:t>
            </a:r>
            <a:r>
              <a:rPr lang="es-MX" i="1" dirty="0" smtClean="0"/>
              <a:t>Future Splash Animator.</a:t>
            </a:r>
          </a:p>
          <a:p>
            <a:pPr algn="just"/>
            <a:r>
              <a:rPr lang="es-MX" dirty="0" smtClean="0"/>
              <a:t>En 1996 la compañía Macromedia compró dicho programa llamándolo Flash 1.0 del cual lanzó 7 versiones con gran éxito en el mercado. (Zepeda. Carlos. 2012).</a:t>
            </a:r>
          </a:p>
        </p:txBody>
      </p:sp>
    </p:spTree>
    <p:extLst>
      <p:ext uri="{BB962C8B-B14F-4D97-AF65-F5344CB8AC3E}">
        <p14:creationId xmlns:p14="http://schemas.microsoft.com/office/powerpoint/2010/main" val="38073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Evolución de Flash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En el año 2006, la compañía </a:t>
            </a:r>
            <a:r>
              <a:rPr lang="es-MX" i="1" dirty="0" smtClean="0"/>
              <a:t>Adobe</a:t>
            </a:r>
            <a:r>
              <a:rPr lang="es-MX" dirty="0" smtClean="0"/>
              <a:t> adquiere Macromedia. Hoy en día Flash es una herramienta de edición utilizada en el diseño web y diseño gráfico</a:t>
            </a:r>
            <a:r>
              <a:rPr lang="es-MX" dirty="0"/>
              <a:t>. (Zepeda. Carlos. 2012).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</p:txBody>
      </p:sp>
      <p:sp>
        <p:nvSpPr>
          <p:cNvPr id="4" name="AutoShape 2" descr="data:image/jpeg;base64,/9j/4AAQSkZJRgABAQAAAQABAAD/2wCEAAkGBwwMDQ0MDAwNDAwNDQ0NDQwNDQ8MDA0MFBEWFhQRFBQYHSggGBolHBUUIT0hJyktNDAuFyAzODMsQygxOisBCgoKDg0OFA8QFywlHBwsLCssLCw3LSwwLCwsLCwsNywsLC0sLywsLCwsLCwsLCwsLCwsLSwsLCwsLCwsLSwsLP/AABEIAJsBRAMBEQACEQEDEQH/xAAcAAEBAAEFAQAAAAAAAAAAAAABAAUCBAYHCAP/xABEEAACAgECBAMFAwQRBQEAAAAAAQIDBAURBhIhMQcTURQiQWFxI4GRYqGysxUXMjM1QkNSVXJzdHWClLHTNESSk9EW/8QAGgEBAQADAQEAAAAAAAAAAAAAAQACAwQFBv/EADQRAQACAQMCAwUHAwUBAAAAAAABAhEDITEEQRITURQzYXGxBSIyUoGRoSNC0TRicsHhJP/aAAwDAQACEQMRAD8A4CeM+9bqiqVk4Vwi5TnKMIRXeUm9kvxNcRmcPYtaK1m1uIZDVeHc/ChG3LxbKK5TUIyny7ObTe3R+iZnbSvWM2hzaHXdPr2muleJnl9KuF9SnQsqGHbLHdbtVq5XHy0t3Lv8hjRvMZxsxt9o9NXU8ubx4s4x8WIug488ZLaUd4tejT6mEctuvMTpTMd8NsbHloQCCJAQiAIAUiAIIQCCIAUCCEAgCCEAgiAEAghQIIgBAIIkBCIAghQIIgBTLHC95luHv+uwv73jfrYmOn+Ovzej1n+n1f8AjP0dg8d+ZretUaRRPlrx4y8yezlGFjjzzk9vRKEfruvidmvnV1Y047Pnvsvw9D0N+rvG9uPlxH/c/Jp4L1SS0jWtKv8AduxMXNlCEtt1W4TVkdvyZ7/+ZaN/6d6TzGT9pdPHtnTdVT8N7V3+OYx+8fR1fLs/ocVeX0XU+6s+BteSiQIAghQIIgBCIAkBCIAQCCIAQiAIAUiAEIgCAEIgCCFAgCCEAkiAEIkBCIMscL32+wMl0XU3pKTptrtUW9lJwkpbfmMKziYl62rp+Zp2p+aJj92TxNT1TCycjLr82nIbU8qUqtmlZNT2mmuik+X69DZFr1tNo57uTU6fpdfSppTia/27+kY2+Tea7r++oXZtOPZjLMxZwuosa2nG6lxc00v3LTjP69TK+p9+bRGMx9Wnpej/APmro3vFvBbaY7eGc4+fMfJxeXZ/Q015d3U+6s+BteSCCJAQiAIAUiAIIQCCIAUCCIAQGQQgEEQAhEAKBBEAIBBEgIRAEEKBBEAKRBljhe+3NUoqUXKPNFSTlHfl5o79Vv8AA1xy9i0TNZiJ3cznx7GXmN4PJK2UpTlXkbe864wjNc0H78VGLTbez+B0+0/B4kfYsxj+pmI9Y+OcbTG053fHO42jdVZX7DCDnRbTGXmRl5UZwhHlguTpD3d+X1e+62C3UZiY8LPS+yJpetvMziYnjnEzO+/O/Pp2cOl2f0NFeXp9T7qzbm15KIAghAJIgBCIAkBCIAQCCIAQiAEAkiAEIgCAEIgCCFAg1VVTskoVxlOb7RinJsYiZ4YWvWsZtOHNdC8LdXzEpzhHErfXe57T2/q9zbGjPdxX66sfhjLlmN4JQ2+21CTfxUK1t+cz8qrRPXanaIbbiTwkxcHBy8yOZdOWPj23Rg4xUZOMW9mU6cREnT6vUtesTjeXURoekiQEIgCTLHC95uDU9tEkSaZ9n9DKvLR1PurNubXkIkCCEAgBSIAghAIIgBQIIgBAIIQCCIAQiAFAgiAEAg5LwbwXmazZtUvLx4v7TIkvdS9F6s2005neeHH1HVRp/drvP0d88LcF6fpUEqalO7b3r7EpWN/L0OiIiOHlXva85tLkYsEScf8AED+BtU/uOR+gwtxLZo+8r84eWzke4iAFIgCDLHC999zU9tEkSE+z+hlXlo6n3Vm3NryAQQgEkQAhEAKBBEAIBBEAIRAEAKRAEEIBACEQBBCnKfD/AIPs1nJ2e8MWpp32eq/mr5s26dM7y4ur6ny48NeZ/h6N03T6MSmGPj1xrqgkoxS/O/VnS8duiSJIk4/4gNfsNqnX/scj9BmNuJbdH3lfm8tnK9oCkQBJEGWOJ755n6hiGzztT80rnfqXhhefqfmkc79SxA8/U/NKc36jiGNtW9oxMtItYEIgCAFIgCCEAgiAFAgiAEAghAIIgBAIIUCCIAQ3Gn4VmVfVj0xcrLZxhFL1b7jWuZw16upGnSbT2en+E9Aq0rDqxakt4pOyfxnY+7Z2RGIw8C1ptM2nmWZFiiThvHfiDiaKvJS9qzpLeONGWyrT7Stl/FXy7v8AOYWvFXRo9PbU34h0jr3HWsajJu/Msrre+2PjN49KXptF7y/zNmibzL0qdPp04j93HJSbe7bbfdtttmLcCAFIgCCJMscT3wQRBCgQBBCASRACEQBICEQAgEEQAhEASAhEAIRAEAIRAEkIdqeBnD6tut1KyO8afsqd1/KP90/uOjRrtl5XX6ubRSOzuw3PPRJxDxK4wjouHvXyyzcjmhjQfVR2XvWyXpHdfVtL1ML28MOjp9HzbfCHm/JvsusnbbOVltknOyybcpzm+7b9Tm5exEREYh8iSJAQiAJIghTLHC94EkQAhEgIRAEAKRAEEIBBEgIBACEQRACAQRACAQQoEEQAgwg5NRit5SajFesm9kURnZja0ViZns9R8FaMtO07GxktpRrUrPV2S6s7YjEYfPXtNrTae7OCxRJ0R4l8N69qGp35Dwp20R2qxvKkpxjjx7enVtuT+b2+BovS0y9Hp+o0tOkV7uHS4P1hd9Nyv/WY+Xb0dHtWl+b6sZqGBkYk1Vk0zoscVNQsXLJwbaT29N0/wMZiY5bKalbxmstsDICkQBBEkIZU4XvoQiQIAghQIIgBCIAUCCIAQCCIAQiAIAUiAEIgCAEIgCCFOW+Fmi+36tQpR3qx/t7PT3f3K/E26Vczn0cPXanh0/D6vSZ0vIRJEkSRJ0D48/wxT/h1P6640avL1Oi93Pz/AMOuDU60IBJEEKBBljhe+hAIIkBCIAgBSIAghAIIgBQIIgBAIIQCCIAQCCFAgiAEAg778FdA9lwJZlkdrcuXMt+6pXY69OuKvE6rV8zUnHEbOxjNzIkiSJIk6B8ef4Yp/wAOp/XXGjV5ep0Xu5+f+HXBrdaIAgiQEIkyxwveApEAQQgEkIBBEAKBBEAIBBEAIRAEAKRACEQBACEQBBCmb4M0Ceq59OLFPk5lO6XwjUu5s065ly9VreXTbmeHqDGohTXCqtcsK4xhFL4RS2R1PEfUk2mrahVhY1+Xe+Wqiuds38dorfZfN9vvCZwyrWbTER3dV/t4w/omf+sj/wAZq834O72CfzD9vKH9Ez/1kf8AjLzfgvYJ/M+c/HKX8XSF/mzf/lReb8F7D/u/j/119xvxRZreXHMsohjuFEKFXCbsXLGc5bttLr77/AwtbxTl1aOl5dfDlx8xbASRBCgQRBljie+CCJAQiAIAUiAIIQCCIAUCCIAQiAEAgiAEAghQIIgBBhCU5KEU5Sk1GMV1bb+BRGdoY2tFYmZ4h6K8L+EVpWJ5lsV7XkJStfxhH4QOylfDGHha+rOrfxfs5qZNKJOofHfiPaFOkVS6z5cnL2faCf2Vb+rTl/lj6mnVt2eh0WlvN5/R00aXoggiAFIgCCJAQiSIMscT3wQBBCgQQgEEQAoEEQDEAgiAEIgBQIIgBCIAgBCIAgYQlJqMU5Sb2UUt22MRlja0VjMzs7p8LvDt47hqOoQXnbJ0USX73+VJep1Up4fm8fqepnVnEfhdrGxyIkx3EOsUabiX5uQ9q6YOXKmuayfaMI/NvZfeEziMs9Ok3tFY7vLOsandnZN+ZkPe7IsdkvSPwUV8kkkvkjkmczl7lKxSsVjs2RFEgIRBEgQQoEEQRJlTie8iQEIgCAFIgCCEAgiAFAgiAEAghAIIgBAIIUCCXw+b2JjM4h2Tpvg7n3KE7cqiqucYy91SlLZrc6I0fWXmW+0Z/tq7H4T8PNO0tqxR9oyF/LWpPlf5K+BtrWK8OLU1r6k/ely8yakSabJxhGU5yUYxTlKUmoxjFLdtt9kSedvFLjV6xkqjHb/Y/Gm/K+HtFu2zua9O6S9G38dlzal8zh6/TaHlxmeZcHMHUCCIAUiAIIkhAJIgiTKnE94EEKBBEAIRACgQRACAQRACEQBICEQAhEAQAhEFHuvqv9xjljbiXrfTv3ij+xr/AEUdz5tuCSJPhm5lONVO/IthTTWuadlklGEV82yMRMziHQ/iR4kT1TmwsHnp09Pac3vG3L29V/Fh+T3fx9Fz31M7Q9Xp+lin3rc/R12a3WCCJAQiAJIghQIIgiSIMqcT3w3sIRAzrlHl5oyjzRU480XHmg99pLfuuj6/IcYGYnhQrlLfljKXLFzlyxcuWC7ye3ZL1KIEzEctBIEGnmXqKa7a5wk4zjKEltvGcXGS3W63T+TQ4wxiYmMw0gDZXKO3PGUeaKnHmi480H2kt+6fqOBmJ4aG9iRrhKfM4RlJRi5ScU5csFsnJ7dl1XX5jhjMxHLSSBBCAQRACEQAgEkQUe6+q/3GOWNuJet9O/eKP7Gv9FHc+bWbnUY0HbkXVUVrvO2yNcF97ZZwYrMziIdfcSeMGnYylDAhLPu6pTW9ONF/1mt5fctn6mq2rEcOzT6K9vxbOoOJ+K9Q1eanm3c0IvevHrXJj1P1jD1+b3fzNNrTbl6Gno00/wAMMIYtgFIgiAFIgCCJIQCSIIkCDKnE95zTgJSxKbtSSocpZGPgwjfk42MpUc0bcrZ3Sim3BQh0e/2jOjR2ibPO63+paulvxM7RM78Rxnvu2udw7jYEtQty1bfRjZlWJi00XRqld5sJWwsnY4y2j5ST6J7tlNIrmZZU6i+rGnWm0zGZme2NuPmymu6diXV42ZP2h4WFoOBNURnCOTbK3KthXW7OXZJNveSj2XRdemd6xMRM8RDRo6t62tSMeK17b9tojO30XD+nYdcLc2r2iGJmaLrEbKJThbfVKl1xsUJ8qUk1JbNr13KlYjeOJiRr6upMxpzjxVtXftvns2Gl8NYWo1VZeO78SiF2TVmVXX1WyUasd3qVdsowit0tnzLaLe/ZGNdOtozDZqdTqaVppbEziMYj1nG8b/wxnEWmYdNFN2NZXGyVs6rcSOfRqMoxUU43KdaWyfvJpruvmY3rERmG3Q1dS1praNvXEx+m7O8UZ84YmLVHWbcdS0XT09NjXkOu1SxoppyXuLm+ZttO0b9nNoUidS0+Xn7077bbtfEmmVXarqF2VTJ40JYNXnvOp0+mE5YkG47zhJ2T2W6jHsk9/gVqxNpmWGjq2ro0rSd99sZ7/wAQ2N3C2NVLUMeHm52Zi5V1UMavJqxb1iRr5o5EYSg3c9904x/m9uvTHy4jMcy2x1N5ilp2rMc4zGc8c7Mhladg59+jYN0clZOTomFGrIrthGmiSpnKG9bi3NNp7+8uj6GcxFprE+jTXU1NOureMYi07eu/qwvAE7FHVpV5Kw7P2MfLkudlaqftFXvc0E5L7kYaX9zf1mP6eYz97j9GXjqNWTXmxV6zcqjh3Kry89QnBZNjy6XFe+lKfLFqPO0mzOJic/Jomk1ms4xE3jEem0/X0bC7hrDrxb7siu7Gtwnh2ZOP7fj5WROiy6EJqVcYLyZ7TTSbfo0Y+CMZnszjqLzeK1mJi2cTiYjMR/LXj8EVyyL8ed8krNRx8LT7Yyi42Uzh587prb3tqHW9lt71iGNKM4Y26ufDFojtMz9Mfv8AwcbhnTMi3FrruVTszqMaVMdUw866/Gs5k7Y+XH3Jxajutmve6di8FZwJ6jVrFpmO2eJjf9eziWrRxo3ShixuVVf2bldOMp22RbTs2SSin093rt6s12xnZ1ac2mubcy2QM0QBACEQBBbiJZvI4x1myKhLU8tRSSUa7nStkttvc2M/Hae7THT6UcVhhr7p2y57Zztm+87JOyf4sxbIiI2h8yQJIgBCIAUiCJAghQIIgiSIAkypxvebnJz7baMfGm4+Ti+d5UVFJp2y5ptv4ttL7kjKbTMRHo11061ta8c2xn9GQr4ozUuWTour9noxp1X0V21W1U7+U5xfecd+ku5n5stM9LpzxmJzM7T68iXFOc7Y2ynVJxxVhOqWPV7PPEU3JVSq25eVOXTZLbZbbbF5th7Lp4mN+c8759cqHFWfC3za51V7Y9mLXTDHqWNVjzkpTjGrbl6tdW0993vuXm2E9LpzGJzznOd5n5tNnE2bz0TqlVirGlOVNWNRXTRGc48s5OG20nJdHzb9OheZO2FHTaeJid885nds9T1KWVy70YlHJzdMXGrx1Jvbdy5e/b7uoWt4uzPT0/BneZ+c5fLUM63Jdbuabqx6caG0VHamqHLBfN7LuU2mTSkUzjvMz+7J28W503c7Xj2+dZXc4241VsK7661XG2EZJqMuWKXz9DPzbNEdJpxjGdvj25wP/wBZmq27ISxVlXTnY8v2Wr2muU48svLntvHp+G7223LzJ5HsuniK74jtnZt6uIcyGRiZUZw87Coqx8d+XFxjVXFximvi9pPqHjnMT6Mp0KTW1O1pzLZ4WfbjwyK6mlHJo9nu3ipN1c8ZbL0e8V1CLTGfiyvSLTWZ7TlYWfdjq9VNJZOPPGt3ipb0ylGTS9HvCPUotjIvSLYz2nLJ5XFGXlK2m+WPCGZ5Ucy6vEqjbdy2RkrZuKTlJcu/Tbfr6mfjmdp7tNenpTE1ztxv/DVr3EMrLMGOHbcqNLqrqw7bNo3Ssi05XtLfl3cYpR3e0YRXqNr7xjsNLRxFvHG9uf8AD4T4myXdTkRpwqr6Lo5Cupw6aZzuW/Wbiuq6t7dFuHjnlez1xNcziduWGnJybk+8m5P6t7sxbuNmkgCCFAgiAEAgiQEIgCCFAgiAFIgCCFIgCSIIkCCJMqcb3gQRACEQBICEQDIBiEQApExBICEQAhEAQDEIkCCEAghAJAghAIIkCCEIkCCFAgiSIIkCC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79912" y="539683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es.gismodo.com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2504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 Definiciones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Multimedia: Material digitalizado que combina textos, gráficos, imagen fija y en movimiento.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3356992"/>
            <a:ext cx="3438525" cy="15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07904" y="488860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pulselearning.com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1765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 Definiciones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Fotograma: Es cada una de las imágenes impresas en una papel, la película fotográfica es capturada por una cámara de alta resolución y velocidad para tener una secuencia exacta.</a:t>
            </a:r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566135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www.cristalab.com</a:t>
            </a:r>
            <a:endParaRPr lang="es-MX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4949"/>
            <a:ext cx="427672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728</Words>
  <Application>Microsoft Office PowerPoint</Application>
  <PresentationFormat>Presentación en pantalla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INFORMÁTICA III  TEMA: ANIMACIONES  MTRA. MARÍA ANGÉLICA BARRANCO PÉREZ  PERIODO: JULIO-DICIEMBRE 2015. </vt:lpstr>
      <vt:lpstr>Topic: Animations                             Abstract</vt:lpstr>
      <vt:lpstr>Tema: Animaciones                             Resumen</vt:lpstr>
      <vt:lpstr>Animaciones</vt:lpstr>
      <vt:lpstr>Evolución de Flash</vt:lpstr>
      <vt:lpstr>Evolución de Flash</vt:lpstr>
      <vt:lpstr>Evolución de Flash</vt:lpstr>
      <vt:lpstr>1. Definiciones</vt:lpstr>
      <vt:lpstr>1. Definiciones</vt:lpstr>
      <vt:lpstr>1. Definiciones</vt:lpstr>
      <vt:lpstr>2. Componentes</vt:lpstr>
      <vt:lpstr>3. Inspector de propiedades</vt:lpstr>
      <vt:lpstr>4. Comportamientos</vt:lpstr>
      <vt:lpstr>5. Mezclador de color</vt:lpstr>
      <vt:lpstr>6. Línea del tiempo</vt:lpstr>
      <vt:lpstr>Referencias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DELL</cp:lastModifiedBy>
  <cp:revision>30</cp:revision>
  <dcterms:created xsi:type="dcterms:W3CDTF">2015-04-07T18:25:10Z</dcterms:created>
  <dcterms:modified xsi:type="dcterms:W3CDTF">2015-10-20T13:44:15Z</dcterms:modified>
</cp:coreProperties>
</file>