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60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780620-5199-4DCD-8600-78A794E6BE5F}" type="doc">
      <dgm:prSet loTypeId="urn:microsoft.com/office/officeart/2005/8/layout/hierarchy3" loCatId="hierarchy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C14C3367-FD6A-47AE-8590-282C5910E60B}">
      <dgm:prSet phldrT="[Texto]"/>
      <dgm:spPr/>
      <dgm:t>
        <a:bodyPr/>
        <a:lstStyle/>
        <a:p>
          <a:r>
            <a:rPr lang="es-MX" dirty="0" smtClean="0"/>
            <a:t>Integradora </a:t>
          </a:r>
          <a:endParaRPr lang="es-MX" dirty="0"/>
        </a:p>
      </dgm:t>
    </dgm:pt>
    <dgm:pt modelId="{8F400C4D-05DF-4E53-9A33-7CF2A9C72C7C}" type="parTrans" cxnId="{C80DBDFA-AACA-4258-9953-D293FFDC5094}">
      <dgm:prSet/>
      <dgm:spPr/>
      <dgm:t>
        <a:bodyPr/>
        <a:lstStyle/>
        <a:p>
          <a:endParaRPr lang="es-MX"/>
        </a:p>
      </dgm:t>
    </dgm:pt>
    <dgm:pt modelId="{8EAED782-6A7D-4BF9-9DB9-3ACB473244C2}" type="sibTrans" cxnId="{C80DBDFA-AACA-4258-9953-D293FFDC5094}">
      <dgm:prSet/>
      <dgm:spPr/>
      <dgm:t>
        <a:bodyPr/>
        <a:lstStyle/>
        <a:p>
          <a:endParaRPr lang="es-MX"/>
        </a:p>
      </dgm:t>
    </dgm:pt>
    <dgm:pt modelId="{A6B6B24A-DAA0-4925-B818-6EEEA8B521A4}">
      <dgm:prSet phldrT="[Texto]"/>
      <dgm:spPr/>
      <dgm:t>
        <a:bodyPr/>
        <a:lstStyle/>
        <a:p>
          <a:r>
            <a:rPr lang="es-MX" dirty="0" smtClean="0"/>
            <a:t>Relaciona a la mayoría de las disciplinas del saber, de las que toma materiales y conocimientos para elaborar teorías propias.</a:t>
          </a:r>
          <a:endParaRPr lang="es-MX" dirty="0"/>
        </a:p>
      </dgm:t>
    </dgm:pt>
    <dgm:pt modelId="{83A162D2-E20F-463E-9719-AF16ECB93653}" type="parTrans" cxnId="{9BAF1C64-F7B0-4906-B7BE-F273EBD78EE8}">
      <dgm:prSet/>
      <dgm:spPr/>
      <dgm:t>
        <a:bodyPr/>
        <a:lstStyle/>
        <a:p>
          <a:endParaRPr lang="es-MX"/>
        </a:p>
      </dgm:t>
    </dgm:pt>
    <dgm:pt modelId="{B4B9040C-6528-4D98-8D9D-6FFB40E112F9}" type="sibTrans" cxnId="{9BAF1C64-F7B0-4906-B7BE-F273EBD78EE8}">
      <dgm:prSet/>
      <dgm:spPr/>
      <dgm:t>
        <a:bodyPr/>
        <a:lstStyle/>
        <a:p>
          <a:endParaRPr lang="es-MX"/>
        </a:p>
      </dgm:t>
    </dgm:pt>
    <dgm:pt modelId="{4970B212-E3D5-4065-B4CA-019BD9DBEE24}">
      <dgm:prSet phldrT="[Texto]"/>
      <dgm:spPr/>
      <dgm:t>
        <a:bodyPr/>
        <a:lstStyle/>
        <a:p>
          <a:r>
            <a:rPr lang="es-MX" dirty="0" smtClean="0"/>
            <a:t>Interdisciplinaria </a:t>
          </a:r>
          <a:endParaRPr lang="es-MX" dirty="0"/>
        </a:p>
      </dgm:t>
    </dgm:pt>
    <dgm:pt modelId="{7C0E295D-2888-4CFE-B438-452D634FA20F}" type="parTrans" cxnId="{306455E8-A177-4DDC-9EA9-E9232B21D0FA}">
      <dgm:prSet/>
      <dgm:spPr/>
      <dgm:t>
        <a:bodyPr/>
        <a:lstStyle/>
        <a:p>
          <a:endParaRPr lang="es-MX"/>
        </a:p>
      </dgm:t>
    </dgm:pt>
    <dgm:pt modelId="{3A43F266-992B-4B8E-A959-22E3907ABD06}" type="sibTrans" cxnId="{306455E8-A177-4DDC-9EA9-E9232B21D0FA}">
      <dgm:prSet/>
      <dgm:spPr/>
      <dgm:t>
        <a:bodyPr/>
        <a:lstStyle/>
        <a:p>
          <a:endParaRPr lang="es-MX"/>
        </a:p>
      </dgm:t>
    </dgm:pt>
    <dgm:pt modelId="{41CA3C35-754A-46AB-B3B8-002267D5BDA4}">
      <dgm:prSet phldrT="[Texto]"/>
      <dgm:spPr/>
      <dgm:t>
        <a:bodyPr/>
        <a:lstStyle/>
        <a:p>
          <a:r>
            <a:rPr lang="es-MX" dirty="0" smtClean="0"/>
            <a:t>Es abordada por profesionistas de muy diversas corrientes que han permitido una conceptualización global del término.</a:t>
          </a:r>
          <a:endParaRPr lang="es-MX" dirty="0"/>
        </a:p>
      </dgm:t>
    </dgm:pt>
    <dgm:pt modelId="{F9871845-4DD2-42A6-BFB2-136DFC3A5F61}" type="parTrans" cxnId="{A322C81B-DACF-4A82-8E26-07988544A1E1}">
      <dgm:prSet/>
      <dgm:spPr/>
      <dgm:t>
        <a:bodyPr/>
        <a:lstStyle/>
        <a:p>
          <a:endParaRPr lang="es-MX"/>
        </a:p>
      </dgm:t>
    </dgm:pt>
    <dgm:pt modelId="{8FB90A52-9615-4AF8-A8B2-EE5403FED490}" type="sibTrans" cxnId="{A322C81B-DACF-4A82-8E26-07988544A1E1}">
      <dgm:prSet/>
      <dgm:spPr/>
      <dgm:t>
        <a:bodyPr/>
        <a:lstStyle/>
        <a:p>
          <a:endParaRPr lang="es-MX"/>
        </a:p>
      </dgm:t>
    </dgm:pt>
    <dgm:pt modelId="{7A39040D-B5BA-4414-9DC0-BC81A49BC6FA}" type="pres">
      <dgm:prSet presAssocID="{C5780620-5199-4DCD-8600-78A794E6BE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E492CDD6-533A-4476-A80E-124DD115358A}" type="pres">
      <dgm:prSet presAssocID="{C14C3367-FD6A-47AE-8590-282C5910E60B}" presName="root" presStyleCnt="0"/>
      <dgm:spPr/>
      <dgm:t>
        <a:bodyPr/>
        <a:lstStyle/>
        <a:p>
          <a:endParaRPr lang="es-MX"/>
        </a:p>
      </dgm:t>
    </dgm:pt>
    <dgm:pt modelId="{3C20F5F7-7EF1-46BA-856D-B692A12FC45C}" type="pres">
      <dgm:prSet presAssocID="{C14C3367-FD6A-47AE-8590-282C5910E60B}" presName="rootComposite" presStyleCnt="0"/>
      <dgm:spPr/>
      <dgm:t>
        <a:bodyPr/>
        <a:lstStyle/>
        <a:p>
          <a:endParaRPr lang="es-MX"/>
        </a:p>
      </dgm:t>
    </dgm:pt>
    <dgm:pt modelId="{280E0045-3245-4F38-8FED-6F5D72D3AA7F}" type="pres">
      <dgm:prSet presAssocID="{C14C3367-FD6A-47AE-8590-282C5910E60B}" presName="rootText" presStyleLbl="node1" presStyleIdx="0" presStyleCnt="2"/>
      <dgm:spPr/>
      <dgm:t>
        <a:bodyPr/>
        <a:lstStyle/>
        <a:p>
          <a:endParaRPr lang="es-MX"/>
        </a:p>
      </dgm:t>
    </dgm:pt>
    <dgm:pt modelId="{C6AE23F2-E385-40B1-965D-AA7C10C0AB9E}" type="pres">
      <dgm:prSet presAssocID="{C14C3367-FD6A-47AE-8590-282C5910E60B}" presName="rootConnector" presStyleLbl="node1" presStyleIdx="0" presStyleCnt="2"/>
      <dgm:spPr/>
      <dgm:t>
        <a:bodyPr/>
        <a:lstStyle/>
        <a:p>
          <a:endParaRPr lang="es-MX"/>
        </a:p>
      </dgm:t>
    </dgm:pt>
    <dgm:pt modelId="{F5A110F1-2136-4ADB-A9AC-05A179B08494}" type="pres">
      <dgm:prSet presAssocID="{C14C3367-FD6A-47AE-8590-282C5910E60B}" presName="childShape" presStyleCnt="0"/>
      <dgm:spPr/>
      <dgm:t>
        <a:bodyPr/>
        <a:lstStyle/>
        <a:p>
          <a:endParaRPr lang="es-MX"/>
        </a:p>
      </dgm:t>
    </dgm:pt>
    <dgm:pt modelId="{D0E9F115-E77F-4D74-9CA2-7849753120DF}" type="pres">
      <dgm:prSet presAssocID="{83A162D2-E20F-463E-9719-AF16ECB93653}" presName="Name13" presStyleLbl="parChTrans1D2" presStyleIdx="0" presStyleCnt="2"/>
      <dgm:spPr/>
      <dgm:t>
        <a:bodyPr/>
        <a:lstStyle/>
        <a:p>
          <a:endParaRPr lang="es-MX"/>
        </a:p>
      </dgm:t>
    </dgm:pt>
    <dgm:pt modelId="{7B6ED800-7CAF-45CC-99AD-D8E7B14056D2}" type="pres">
      <dgm:prSet presAssocID="{A6B6B24A-DAA0-4925-B818-6EEEA8B521A4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772EC06-3086-4D68-83B8-C12B7C916456}" type="pres">
      <dgm:prSet presAssocID="{4970B212-E3D5-4065-B4CA-019BD9DBEE24}" presName="root" presStyleCnt="0"/>
      <dgm:spPr/>
      <dgm:t>
        <a:bodyPr/>
        <a:lstStyle/>
        <a:p>
          <a:endParaRPr lang="es-MX"/>
        </a:p>
      </dgm:t>
    </dgm:pt>
    <dgm:pt modelId="{5EF1E571-4DB1-4A2E-94B4-6288B3CCEDEE}" type="pres">
      <dgm:prSet presAssocID="{4970B212-E3D5-4065-B4CA-019BD9DBEE24}" presName="rootComposite" presStyleCnt="0"/>
      <dgm:spPr/>
      <dgm:t>
        <a:bodyPr/>
        <a:lstStyle/>
        <a:p>
          <a:endParaRPr lang="es-MX"/>
        </a:p>
      </dgm:t>
    </dgm:pt>
    <dgm:pt modelId="{553CD978-4875-4B9C-A355-C719D9D17097}" type="pres">
      <dgm:prSet presAssocID="{4970B212-E3D5-4065-B4CA-019BD9DBEE24}" presName="rootText" presStyleLbl="node1" presStyleIdx="1" presStyleCnt="2"/>
      <dgm:spPr/>
      <dgm:t>
        <a:bodyPr/>
        <a:lstStyle/>
        <a:p>
          <a:endParaRPr lang="es-MX"/>
        </a:p>
      </dgm:t>
    </dgm:pt>
    <dgm:pt modelId="{C503016C-EF98-4BA8-B2F5-4020708A5028}" type="pres">
      <dgm:prSet presAssocID="{4970B212-E3D5-4065-B4CA-019BD9DBEE24}" presName="rootConnector" presStyleLbl="node1" presStyleIdx="1" presStyleCnt="2"/>
      <dgm:spPr/>
      <dgm:t>
        <a:bodyPr/>
        <a:lstStyle/>
        <a:p>
          <a:endParaRPr lang="es-MX"/>
        </a:p>
      </dgm:t>
    </dgm:pt>
    <dgm:pt modelId="{3A7C3DDF-4A29-448E-BC50-7D0316551121}" type="pres">
      <dgm:prSet presAssocID="{4970B212-E3D5-4065-B4CA-019BD9DBEE24}" presName="childShape" presStyleCnt="0"/>
      <dgm:spPr/>
      <dgm:t>
        <a:bodyPr/>
        <a:lstStyle/>
        <a:p>
          <a:endParaRPr lang="es-MX"/>
        </a:p>
      </dgm:t>
    </dgm:pt>
    <dgm:pt modelId="{2ED3956F-DB88-471B-A8C2-15231DDF1874}" type="pres">
      <dgm:prSet presAssocID="{F9871845-4DD2-42A6-BFB2-136DFC3A5F61}" presName="Name13" presStyleLbl="parChTrans1D2" presStyleIdx="1" presStyleCnt="2"/>
      <dgm:spPr/>
      <dgm:t>
        <a:bodyPr/>
        <a:lstStyle/>
        <a:p>
          <a:endParaRPr lang="es-MX"/>
        </a:p>
      </dgm:t>
    </dgm:pt>
    <dgm:pt modelId="{ADDB35AD-5624-4112-BD58-CEF5A2B5BB65}" type="pres">
      <dgm:prSet presAssocID="{41CA3C35-754A-46AB-B3B8-002267D5BDA4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80DBDFA-AACA-4258-9953-D293FFDC5094}" srcId="{C5780620-5199-4DCD-8600-78A794E6BE5F}" destId="{C14C3367-FD6A-47AE-8590-282C5910E60B}" srcOrd="0" destOrd="0" parTransId="{8F400C4D-05DF-4E53-9A33-7CF2A9C72C7C}" sibTransId="{8EAED782-6A7D-4BF9-9DB9-3ACB473244C2}"/>
    <dgm:cxn modelId="{D39A3F54-A57F-4BCE-AA38-93A643983861}" type="presOf" srcId="{41CA3C35-754A-46AB-B3B8-002267D5BDA4}" destId="{ADDB35AD-5624-4112-BD58-CEF5A2B5BB65}" srcOrd="0" destOrd="0" presId="urn:microsoft.com/office/officeart/2005/8/layout/hierarchy3"/>
    <dgm:cxn modelId="{D528BE7C-9E87-423B-A9F7-0DAA9AB00152}" type="presOf" srcId="{C14C3367-FD6A-47AE-8590-282C5910E60B}" destId="{C6AE23F2-E385-40B1-965D-AA7C10C0AB9E}" srcOrd="1" destOrd="0" presId="urn:microsoft.com/office/officeart/2005/8/layout/hierarchy3"/>
    <dgm:cxn modelId="{A322C81B-DACF-4A82-8E26-07988544A1E1}" srcId="{4970B212-E3D5-4065-B4CA-019BD9DBEE24}" destId="{41CA3C35-754A-46AB-B3B8-002267D5BDA4}" srcOrd="0" destOrd="0" parTransId="{F9871845-4DD2-42A6-BFB2-136DFC3A5F61}" sibTransId="{8FB90A52-9615-4AF8-A8B2-EE5403FED490}"/>
    <dgm:cxn modelId="{9251A08E-CEFB-47E9-9A32-ACABA3A902F9}" type="presOf" srcId="{A6B6B24A-DAA0-4925-B818-6EEEA8B521A4}" destId="{7B6ED800-7CAF-45CC-99AD-D8E7B14056D2}" srcOrd="0" destOrd="0" presId="urn:microsoft.com/office/officeart/2005/8/layout/hierarchy3"/>
    <dgm:cxn modelId="{A0765B0F-0284-46ED-8B0B-8B2F07274500}" type="presOf" srcId="{4970B212-E3D5-4065-B4CA-019BD9DBEE24}" destId="{553CD978-4875-4B9C-A355-C719D9D17097}" srcOrd="0" destOrd="0" presId="urn:microsoft.com/office/officeart/2005/8/layout/hierarchy3"/>
    <dgm:cxn modelId="{9BAF1C64-F7B0-4906-B7BE-F273EBD78EE8}" srcId="{C14C3367-FD6A-47AE-8590-282C5910E60B}" destId="{A6B6B24A-DAA0-4925-B818-6EEEA8B521A4}" srcOrd="0" destOrd="0" parTransId="{83A162D2-E20F-463E-9719-AF16ECB93653}" sibTransId="{B4B9040C-6528-4D98-8D9D-6FFB40E112F9}"/>
    <dgm:cxn modelId="{D307611A-623B-4AE6-99D9-A8D2E059F284}" type="presOf" srcId="{4970B212-E3D5-4065-B4CA-019BD9DBEE24}" destId="{C503016C-EF98-4BA8-B2F5-4020708A5028}" srcOrd="1" destOrd="0" presId="urn:microsoft.com/office/officeart/2005/8/layout/hierarchy3"/>
    <dgm:cxn modelId="{CF372471-A51F-4C51-87EA-293C210F0731}" type="presOf" srcId="{C5780620-5199-4DCD-8600-78A794E6BE5F}" destId="{7A39040D-B5BA-4414-9DC0-BC81A49BC6FA}" srcOrd="0" destOrd="0" presId="urn:microsoft.com/office/officeart/2005/8/layout/hierarchy3"/>
    <dgm:cxn modelId="{76B4119D-2B98-4579-9C7D-A586847FDC8E}" type="presOf" srcId="{C14C3367-FD6A-47AE-8590-282C5910E60B}" destId="{280E0045-3245-4F38-8FED-6F5D72D3AA7F}" srcOrd="0" destOrd="0" presId="urn:microsoft.com/office/officeart/2005/8/layout/hierarchy3"/>
    <dgm:cxn modelId="{FBAFD6B1-38E5-4173-B12E-DF199485F3D2}" type="presOf" srcId="{83A162D2-E20F-463E-9719-AF16ECB93653}" destId="{D0E9F115-E77F-4D74-9CA2-7849753120DF}" srcOrd="0" destOrd="0" presId="urn:microsoft.com/office/officeart/2005/8/layout/hierarchy3"/>
    <dgm:cxn modelId="{427A4681-814C-4529-992E-67E2285AE734}" type="presOf" srcId="{F9871845-4DD2-42A6-BFB2-136DFC3A5F61}" destId="{2ED3956F-DB88-471B-A8C2-15231DDF1874}" srcOrd="0" destOrd="0" presId="urn:microsoft.com/office/officeart/2005/8/layout/hierarchy3"/>
    <dgm:cxn modelId="{306455E8-A177-4DDC-9EA9-E9232B21D0FA}" srcId="{C5780620-5199-4DCD-8600-78A794E6BE5F}" destId="{4970B212-E3D5-4065-B4CA-019BD9DBEE24}" srcOrd="1" destOrd="0" parTransId="{7C0E295D-2888-4CFE-B438-452D634FA20F}" sibTransId="{3A43F266-992B-4B8E-A959-22E3907ABD06}"/>
    <dgm:cxn modelId="{347A87D9-A917-4465-8350-1A905D8094E6}" type="presParOf" srcId="{7A39040D-B5BA-4414-9DC0-BC81A49BC6FA}" destId="{E492CDD6-533A-4476-A80E-124DD115358A}" srcOrd="0" destOrd="0" presId="urn:microsoft.com/office/officeart/2005/8/layout/hierarchy3"/>
    <dgm:cxn modelId="{C33B8A47-CF2B-4052-8EC3-74E29B419A4E}" type="presParOf" srcId="{E492CDD6-533A-4476-A80E-124DD115358A}" destId="{3C20F5F7-7EF1-46BA-856D-B692A12FC45C}" srcOrd="0" destOrd="0" presId="urn:microsoft.com/office/officeart/2005/8/layout/hierarchy3"/>
    <dgm:cxn modelId="{06EB1F0C-82D9-499D-9083-26FF7E64B781}" type="presParOf" srcId="{3C20F5F7-7EF1-46BA-856D-B692A12FC45C}" destId="{280E0045-3245-4F38-8FED-6F5D72D3AA7F}" srcOrd="0" destOrd="0" presId="urn:microsoft.com/office/officeart/2005/8/layout/hierarchy3"/>
    <dgm:cxn modelId="{8E469AF6-C35B-410F-8F85-807069772D3A}" type="presParOf" srcId="{3C20F5F7-7EF1-46BA-856D-B692A12FC45C}" destId="{C6AE23F2-E385-40B1-965D-AA7C10C0AB9E}" srcOrd="1" destOrd="0" presId="urn:microsoft.com/office/officeart/2005/8/layout/hierarchy3"/>
    <dgm:cxn modelId="{FF06011C-06D3-40D7-B1FD-54F7D335F176}" type="presParOf" srcId="{E492CDD6-533A-4476-A80E-124DD115358A}" destId="{F5A110F1-2136-4ADB-A9AC-05A179B08494}" srcOrd="1" destOrd="0" presId="urn:microsoft.com/office/officeart/2005/8/layout/hierarchy3"/>
    <dgm:cxn modelId="{792403DD-2174-4240-977F-AFA61344D305}" type="presParOf" srcId="{F5A110F1-2136-4ADB-A9AC-05A179B08494}" destId="{D0E9F115-E77F-4D74-9CA2-7849753120DF}" srcOrd="0" destOrd="0" presId="urn:microsoft.com/office/officeart/2005/8/layout/hierarchy3"/>
    <dgm:cxn modelId="{2281F700-630E-4D2D-A5AB-F0C3D8AFA8D0}" type="presParOf" srcId="{F5A110F1-2136-4ADB-A9AC-05A179B08494}" destId="{7B6ED800-7CAF-45CC-99AD-D8E7B14056D2}" srcOrd="1" destOrd="0" presId="urn:microsoft.com/office/officeart/2005/8/layout/hierarchy3"/>
    <dgm:cxn modelId="{4177C6B9-A787-4EE9-AECB-9CF8578A5145}" type="presParOf" srcId="{7A39040D-B5BA-4414-9DC0-BC81A49BC6FA}" destId="{4772EC06-3086-4D68-83B8-C12B7C916456}" srcOrd="1" destOrd="0" presId="urn:microsoft.com/office/officeart/2005/8/layout/hierarchy3"/>
    <dgm:cxn modelId="{078BF19D-AF46-4966-B654-BE086C1645C1}" type="presParOf" srcId="{4772EC06-3086-4D68-83B8-C12B7C916456}" destId="{5EF1E571-4DB1-4A2E-94B4-6288B3CCEDEE}" srcOrd="0" destOrd="0" presId="urn:microsoft.com/office/officeart/2005/8/layout/hierarchy3"/>
    <dgm:cxn modelId="{ED2C9892-5FDD-414C-B553-B069081C85BB}" type="presParOf" srcId="{5EF1E571-4DB1-4A2E-94B4-6288B3CCEDEE}" destId="{553CD978-4875-4B9C-A355-C719D9D17097}" srcOrd="0" destOrd="0" presId="urn:microsoft.com/office/officeart/2005/8/layout/hierarchy3"/>
    <dgm:cxn modelId="{CAA5BA29-44A8-4F01-8A94-104777F5A365}" type="presParOf" srcId="{5EF1E571-4DB1-4A2E-94B4-6288B3CCEDEE}" destId="{C503016C-EF98-4BA8-B2F5-4020708A5028}" srcOrd="1" destOrd="0" presId="urn:microsoft.com/office/officeart/2005/8/layout/hierarchy3"/>
    <dgm:cxn modelId="{22716C35-D0C0-44F8-9959-227AD3449A29}" type="presParOf" srcId="{4772EC06-3086-4D68-83B8-C12B7C916456}" destId="{3A7C3DDF-4A29-448E-BC50-7D0316551121}" srcOrd="1" destOrd="0" presId="urn:microsoft.com/office/officeart/2005/8/layout/hierarchy3"/>
    <dgm:cxn modelId="{ED22B571-FBB3-405B-9328-62E0847AF114}" type="presParOf" srcId="{3A7C3DDF-4A29-448E-BC50-7D0316551121}" destId="{2ED3956F-DB88-471B-A8C2-15231DDF1874}" srcOrd="0" destOrd="0" presId="urn:microsoft.com/office/officeart/2005/8/layout/hierarchy3"/>
    <dgm:cxn modelId="{6914C82A-C917-4AB0-B291-C744D495E7EA}" type="presParOf" srcId="{3A7C3DDF-4A29-448E-BC50-7D0316551121}" destId="{ADDB35AD-5624-4112-BD58-CEF5A2B5BB6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91507F-F870-41BA-B7D6-18E0060A6C63}" type="doc">
      <dgm:prSet loTypeId="urn:microsoft.com/office/officeart/2005/8/layout/list1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9432A89F-8BD3-4945-8815-711C8B2C5A8C}">
      <dgm:prSet phldrT="[Texto]"/>
      <dgm:spPr/>
      <dgm:t>
        <a:bodyPr/>
        <a:lstStyle/>
        <a:p>
          <a:r>
            <a:rPr lang="es-MX" dirty="0" smtClean="0"/>
            <a:t>Autoecología </a:t>
          </a:r>
          <a:endParaRPr lang="es-MX" dirty="0"/>
        </a:p>
      </dgm:t>
    </dgm:pt>
    <dgm:pt modelId="{56B7F1D9-CA87-43BE-98CE-288C7029B418}" type="parTrans" cxnId="{60A370DB-F18D-49E3-9473-746AFB4E8089}">
      <dgm:prSet/>
      <dgm:spPr/>
      <dgm:t>
        <a:bodyPr/>
        <a:lstStyle/>
        <a:p>
          <a:endParaRPr lang="es-MX"/>
        </a:p>
      </dgm:t>
    </dgm:pt>
    <dgm:pt modelId="{2966E526-19A5-4770-BD9B-91B65ED922E1}" type="sibTrans" cxnId="{60A370DB-F18D-49E3-9473-746AFB4E8089}">
      <dgm:prSet/>
      <dgm:spPr/>
      <dgm:t>
        <a:bodyPr/>
        <a:lstStyle/>
        <a:p>
          <a:endParaRPr lang="es-MX"/>
        </a:p>
      </dgm:t>
    </dgm:pt>
    <dgm:pt modelId="{0846583E-8347-4C04-9ED8-E40EEBDCB351}">
      <dgm:prSet phldrT="[Texto]"/>
      <dgm:spPr/>
      <dgm:t>
        <a:bodyPr/>
        <a:lstStyle/>
        <a:p>
          <a:r>
            <a:rPr lang="es-MX" dirty="0" smtClean="0"/>
            <a:t>Se ocupa de los organismos de una misma especie (poblaciones).</a:t>
          </a:r>
          <a:endParaRPr lang="es-MX" dirty="0"/>
        </a:p>
      </dgm:t>
    </dgm:pt>
    <dgm:pt modelId="{1743C49D-14D0-40E2-BE9C-9533175237D7}" type="parTrans" cxnId="{F145548E-FDDD-438B-9B56-A747E68F0DAD}">
      <dgm:prSet/>
      <dgm:spPr/>
      <dgm:t>
        <a:bodyPr/>
        <a:lstStyle/>
        <a:p>
          <a:endParaRPr lang="es-MX"/>
        </a:p>
      </dgm:t>
    </dgm:pt>
    <dgm:pt modelId="{7433512A-CD43-43A7-8A08-D94BF8046D14}" type="sibTrans" cxnId="{F145548E-FDDD-438B-9B56-A747E68F0DAD}">
      <dgm:prSet/>
      <dgm:spPr/>
      <dgm:t>
        <a:bodyPr/>
        <a:lstStyle/>
        <a:p>
          <a:endParaRPr lang="es-MX"/>
        </a:p>
      </dgm:t>
    </dgm:pt>
    <dgm:pt modelId="{50C66673-CE7E-49B4-A8B7-E9D2C67AEF01}">
      <dgm:prSet phldrT="[Texto]"/>
      <dgm:spPr/>
      <dgm:t>
        <a:bodyPr/>
        <a:lstStyle/>
        <a:p>
          <a:r>
            <a:rPr lang="es-MX" dirty="0" smtClean="0"/>
            <a:t>Sinecología </a:t>
          </a:r>
          <a:endParaRPr lang="es-MX" dirty="0"/>
        </a:p>
      </dgm:t>
    </dgm:pt>
    <dgm:pt modelId="{95F4A074-005B-4ED7-87B0-9D033CB58EB5}" type="parTrans" cxnId="{60794C63-9B0A-4C31-8BC7-D447A9EBF94E}">
      <dgm:prSet/>
      <dgm:spPr/>
      <dgm:t>
        <a:bodyPr/>
        <a:lstStyle/>
        <a:p>
          <a:endParaRPr lang="es-MX"/>
        </a:p>
      </dgm:t>
    </dgm:pt>
    <dgm:pt modelId="{C6A2F697-36F6-4AB1-B497-1CC509071A59}" type="sibTrans" cxnId="{60794C63-9B0A-4C31-8BC7-D447A9EBF94E}">
      <dgm:prSet/>
      <dgm:spPr/>
      <dgm:t>
        <a:bodyPr/>
        <a:lstStyle/>
        <a:p>
          <a:endParaRPr lang="es-MX"/>
        </a:p>
      </dgm:t>
    </dgm:pt>
    <dgm:pt modelId="{8B5F44C2-D385-4B3F-822D-14CEFAD4B902}">
      <dgm:prSet phldrT="[Texto]"/>
      <dgm:spPr/>
      <dgm:t>
        <a:bodyPr/>
        <a:lstStyle/>
        <a:p>
          <a:r>
            <a:rPr lang="es-MX" dirty="0" smtClean="0"/>
            <a:t>Estudia grupos de organismos de diferentes especies (comunidades)</a:t>
          </a:r>
          <a:endParaRPr lang="es-MX" dirty="0"/>
        </a:p>
      </dgm:t>
    </dgm:pt>
    <dgm:pt modelId="{75501DC9-86E1-48EC-A23A-77CF2A0B74A6}" type="parTrans" cxnId="{A1BBBFFE-1D5A-4874-AB6B-A44ED6F35657}">
      <dgm:prSet/>
      <dgm:spPr/>
      <dgm:t>
        <a:bodyPr/>
        <a:lstStyle/>
        <a:p>
          <a:endParaRPr lang="es-MX"/>
        </a:p>
      </dgm:t>
    </dgm:pt>
    <dgm:pt modelId="{61AECCD3-CF69-49A7-8412-2A4C9B2C42B3}" type="sibTrans" cxnId="{A1BBBFFE-1D5A-4874-AB6B-A44ED6F35657}">
      <dgm:prSet/>
      <dgm:spPr/>
      <dgm:t>
        <a:bodyPr/>
        <a:lstStyle/>
        <a:p>
          <a:endParaRPr lang="es-MX"/>
        </a:p>
      </dgm:t>
    </dgm:pt>
    <dgm:pt modelId="{B5BA330B-69C4-41FF-9DF3-18E974A08CBD}">
      <dgm:prSet phldrT="[Texto]"/>
      <dgm:spPr/>
      <dgm:t>
        <a:bodyPr/>
        <a:lstStyle/>
        <a:p>
          <a:r>
            <a:rPr lang="es-MX" dirty="0" err="1" smtClean="0"/>
            <a:t>Demoecología</a:t>
          </a:r>
          <a:r>
            <a:rPr lang="es-MX" dirty="0" smtClean="0"/>
            <a:t> </a:t>
          </a:r>
          <a:endParaRPr lang="es-MX" dirty="0"/>
        </a:p>
      </dgm:t>
    </dgm:pt>
    <dgm:pt modelId="{F67D8834-1F73-4884-B67F-31645670FC9F}" type="parTrans" cxnId="{7BABD4D6-751B-4351-A936-5E98C166CFC8}">
      <dgm:prSet/>
      <dgm:spPr/>
      <dgm:t>
        <a:bodyPr/>
        <a:lstStyle/>
        <a:p>
          <a:endParaRPr lang="es-MX"/>
        </a:p>
      </dgm:t>
    </dgm:pt>
    <dgm:pt modelId="{1C7B639B-4644-4A78-86B0-B4041D6BDFE0}" type="sibTrans" cxnId="{7BABD4D6-751B-4351-A936-5E98C166CFC8}">
      <dgm:prSet/>
      <dgm:spPr/>
      <dgm:t>
        <a:bodyPr/>
        <a:lstStyle/>
        <a:p>
          <a:endParaRPr lang="es-MX"/>
        </a:p>
      </dgm:t>
    </dgm:pt>
    <dgm:pt modelId="{696499B9-E78C-4579-827D-BC997BA702BD}" type="pres">
      <dgm:prSet presAssocID="{4391507F-F870-41BA-B7D6-18E0060A6C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DBEEE5B-8E25-4C14-8C67-B7C13FB0CC4C}" type="pres">
      <dgm:prSet presAssocID="{9432A89F-8BD3-4945-8815-711C8B2C5A8C}" presName="parentLin" presStyleCnt="0"/>
      <dgm:spPr/>
      <dgm:t>
        <a:bodyPr/>
        <a:lstStyle/>
        <a:p>
          <a:endParaRPr lang="es-MX"/>
        </a:p>
      </dgm:t>
    </dgm:pt>
    <dgm:pt modelId="{D0AAB39B-35F4-4E43-97F9-BCCA54F202FE}" type="pres">
      <dgm:prSet presAssocID="{9432A89F-8BD3-4945-8815-711C8B2C5A8C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F9B33145-AAF7-4EDA-ADC2-BECAA31A61E5}" type="pres">
      <dgm:prSet presAssocID="{9432A89F-8BD3-4945-8815-711C8B2C5A8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CD5E116-BE83-49D4-8C77-E53CFC27BCCB}" type="pres">
      <dgm:prSet presAssocID="{9432A89F-8BD3-4945-8815-711C8B2C5A8C}" presName="negativeSpace" presStyleCnt="0"/>
      <dgm:spPr/>
      <dgm:t>
        <a:bodyPr/>
        <a:lstStyle/>
        <a:p>
          <a:endParaRPr lang="es-MX"/>
        </a:p>
      </dgm:t>
    </dgm:pt>
    <dgm:pt modelId="{7E130521-F50D-4BF4-AA5F-E404DC675DAE}" type="pres">
      <dgm:prSet presAssocID="{9432A89F-8BD3-4945-8815-711C8B2C5A8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A803A0-8848-4BE1-8500-1ABA00AD9C7D}" type="pres">
      <dgm:prSet presAssocID="{2966E526-19A5-4770-BD9B-91B65ED922E1}" presName="spaceBetweenRectangles" presStyleCnt="0"/>
      <dgm:spPr/>
      <dgm:t>
        <a:bodyPr/>
        <a:lstStyle/>
        <a:p>
          <a:endParaRPr lang="es-MX"/>
        </a:p>
      </dgm:t>
    </dgm:pt>
    <dgm:pt modelId="{7C3052E9-BDD5-4D4C-9935-9AB963F7DC80}" type="pres">
      <dgm:prSet presAssocID="{50C66673-CE7E-49B4-A8B7-E9D2C67AEF01}" presName="parentLin" presStyleCnt="0"/>
      <dgm:spPr/>
      <dgm:t>
        <a:bodyPr/>
        <a:lstStyle/>
        <a:p>
          <a:endParaRPr lang="es-MX"/>
        </a:p>
      </dgm:t>
    </dgm:pt>
    <dgm:pt modelId="{E912453F-3B05-47CE-960E-788A70F24CBD}" type="pres">
      <dgm:prSet presAssocID="{50C66673-CE7E-49B4-A8B7-E9D2C67AEF01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C817EB40-FF97-4DE0-ACD6-065F126B7DCB}" type="pres">
      <dgm:prSet presAssocID="{50C66673-CE7E-49B4-A8B7-E9D2C67AEF0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7282472-D84D-40D2-870D-E7846C9B3C47}" type="pres">
      <dgm:prSet presAssocID="{50C66673-CE7E-49B4-A8B7-E9D2C67AEF01}" presName="negativeSpace" presStyleCnt="0"/>
      <dgm:spPr/>
      <dgm:t>
        <a:bodyPr/>
        <a:lstStyle/>
        <a:p>
          <a:endParaRPr lang="es-MX"/>
        </a:p>
      </dgm:t>
    </dgm:pt>
    <dgm:pt modelId="{3B4C16A7-A3A8-4221-8230-E689A5C9EA7F}" type="pres">
      <dgm:prSet presAssocID="{50C66673-CE7E-49B4-A8B7-E9D2C67AEF0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9669B9F-C6C0-4B3F-B83D-BCA7F318361D}" type="pres">
      <dgm:prSet presAssocID="{C6A2F697-36F6-4AB1-B497-1CC509071A59}" presName="spaceBetweenRectangles" presStyleCnt="0"/>
      <dgm:spPr/>
      <dgm:t>
        <a:bodyPr/>
        <a:lstStyle/>
        <a:p>
          <a:endParaRPr lang="es-MX"/>
        </a:p>
      </dgm:t>
    </dgm:pt>
    <dgm:pt modelId="{88330AA8-E90F-4766-8DC7-332164E3E079}" type="pres">
      <dgm:prSet presAssocID="{B5BA330B-69C4-41FF-9DF3-18E974A08CBD}" presName="parentLin" presStyleCnt="0"/>
      <dgm:spPr/>
      <dgm:t>
        <a:bodyPr/>
        <a:lstStyle/>
        <a:p>
          <a:endParaRPr lang="es-MX"/>
        </a:p>
      </dgm:t>
    </dgm:pt>
    <dgm:pt modelId="{11F95951-6588-439B-A381-6D0190A057CE}" type="pres">
      <dgm:prSet presAssocID="{B5BA330B-69C4-41FF-9DF3-18E974A08CBD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CE8A7448-C40E-401F-AD33-C7897887C4F5}" type="pres">
      <dgm:prSet presAssocID="{B5BA330B-69C4-41FF-9DF3-18E974A08CB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A078DAB-DEB0-4ED0-8A47-7B581A05FEB9}" type="pres">
      <dgm:prSet presAssocID="{B5BA330B-69C4-41FF-9DF3-18E974A08CBD}" presName="negativeSpace" presStyleCnt="0"/>
      <dgm:spPr/>
      <dgm:t>
        <a:bodyPr/>
        <a:lstStyle/>
        <a:p>
          <a:endParaRPr lang="es-MX"/>
        </a:p>
      </dgm:t>
    </dgm:pt>
    <dgm:pt modelId="{B70FFA00-3FA6-48F0-9A67-238BE32A171B}" type="pres">
      <dgm:prSet presAssocID="{B5BA330B-69C4-41FF-9DF3-18E974A08CB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A50E838-F73D-4D8D-8480-2207B9620A30}" type="presOf" srcId="{0846583E-8347-4C04-9ED8-E40EEBDCB351}" destId="{7E130521-F50D-4BF4-AA5F-E404DC675DAE}" srcOrd="0" destOrd="0" presId="urn:microsoft.com/office/officeart/2005/8/layout/list1"/>
    <dgm:cxn modelId="{7BABD4D6-751B-4351-A936-5E98C166CFC8}" srcId="{4391507F-F870-41BA-B7D6-18E0060A6C63}" destId="{B5BA330B-69C4-41FF-9DF3-18E974A08CBD}" srcOrd="2" destOrd="0" parTransId="{F67D8834-1F73-4884-B67F-31645670FC9F}" sibTransId="{1C7B639B-4644-4A78-86B0-B4041D6BDFE0}"/>
    <dgm:cxn modelId="{60794C63-9B0A-4C31-8BC7-D447A9EBF94E}" srcId="{4391507F-F870-41BA-B7D6-18E0060A6C63}" destId="{50C66673-CE7E-49B4-A8B7-E9D2C67AEF01}" srcOrd="1" destOrd="0" parTransId="{95F4A074-005B-4ED7-87B0-9D033CB58EB5}" sibTransId="{C6A2F697-36F6-4AB1-B497-1CC509071A59}"/>
    <dgm:cxn modelId="{60A370DB-F18D-49E3-9473-746AFB4E8089}" srcId="{4391507F-F870-41BA-B7D6-18E0060A6C63}" destId="{9432A89F-8BD3-4945-8815-711C8B2C5A8C}" srcOrd="0" destOrd="0" parTransId="{56B7F1D9-CA87-43BE-98CE-288C7029B418}" sibTransId="{2966E526-19A5-4770-BD9B-91B65ED922E1}"/>
    <dgm:cxn modelId="{745AACE9-3516-43A1-8C42-02E1A53F75EC}" type="presOf" srcId="{50C66673-CE7E-49B4-A8B7-E9D2C67AEF01}" destId="{E912453F-3B05-47CE-960E-788A70F24CBD}" srcOrd="0" destOrd="0" presId="urn:microsoft.com/office/officeart/2005/8/layout/list1"/>
    <dgm:cxn modelId="{A66A5B6D-123D-43C0-A6F6-ADB27B1EA875}" type="presOf" srcId="{B5BA330B-69C4-41FF-9DF3-18E974A08CBD}" destId="{11F95951-6588-439B-A381-6D0190A057CE}" srcOrd="0" destOrd="0" presId="urn:microsoft.com/office/officeart/2005/8/layout/list1"/>
    <dgm:cxn modelId="{7ADB758A-DBD2-4713-94D1-8D8EEB6F17F7}" type="presOf" srcId="{50C66673-CE7E-49B4-A8B7-E9D2C67AEF01}" destId="{C817EB40-FF97-4DE0-ACD6-065F126B7DCB}" srcOrd="1" destOrd="0" presId="urn:microsoft.com/office/officeart/2005/8/layout/list1"/>
    <dgm:cxn modelId="{A1BBBFFE-1D5A-4874-AB6B-A44ED6F35657}" srcId="{50C66673-CE7E-49B4-A8B7-E9D2C67AEF01}" destId="{8B5F44C2-D385-4B3F-822D-14CEFAD4B902}" srcOrd="0" destOrd="0" parTransId="{75501DC9-86E1-48EC-A23A-77CF2A0B74A6}" sibTransId="{61AECCD3-CF69-49A7-8412-2A4C9B2C42B3}"/>
    <dgm:cxn modelId="{DE24235D-FF2D-4C40-AB8C-928BFB23E7CE}" type="presOf" srcId="{9432A89F-8BD3-4945-8815-711C8B2C5A8C}" destId="{F9B33145-AAF7-4EDA-ADC2-BECAA31A61E5}" srcOrd="1" destOrd="0" presId="urn:microsoft.com/office/officeart/2005/8/layout/list1"/>
    <dgm:cxn modelId="{6A20823F-4E10-40BA-8BA8-AF8A4A28966D}" type="presOf" srcId="{9432A89F-8BD3-4945-8815-711C8B2C5A8C}" destId="{D0AAB39B-35F4-4E43-97F9-BCCA54F202FE}" srcOrd="0" destOrd="0" presId="urn:microsoft.com/office/officeart/2005/8/layout/list1"/>
    <dgm:cxn modelId="{70D1DA34-12D6-40FB-9C32-285575CAE5B0}" type="presOf" srcId="{4391507F-F870-41BA-B7D6-18E0060A6C63}" destId="{696499B9-E78C-4579-827D-BC997BA702BD}" srcOrd="0" destOrd="0" presId="urn:microsoft.com/office/officeart/2005/8/layout/list1"/>
    <dgm:cxn modelId="{1353D8F0-BD84-420C-BCF4-6C7223B4A1B1}" type="presOf" srcId="{B5BA330B-69C4-41FF-9DF3-18E974A08CBD}" destId="{CE8A7448-C40E-401F-AD33-C7897887C4F5}" srcOrd="1" destOrd="0" presId="urn:microsoft.com/office/officeart/2005/8/layout/list1"/>
    <dgm:cxn modelId="{0ECFEB8A-40FE-4BDB-B37C-2DB7B7F2184D}" type="presOf" srcId="{8B5F44C2-D385-4B3F-822D-14CEFAD4B902}" destId="{3B4C16A7-A3A8-4221-8230-E689A5C9EA7F}" srcOrd="0" destOrd="0" presId="urn:microsoft.com/office/officeart/2005/8/layout/list1"/>
    <dgm:cxn modelId="{F145548E-FDDD-438B-9B56-A747E68F0DAD}" srcId="{9432A89F-8BD3-4945-8815-711C8B2C5A8C}" destId="{0846583E-8347-4C04-9ED8-E40EEBDCB351}" srcOrd="0" destOrd="0" parTransId="{1743C49D-14D0-40E2-BE9C-9533175237D7}" sibTransId="{7433512A-CD43-43A7-8A08-D94BF8046D14}"/>
    <dgm:cxn modelId="{513E3ED5-1622-404E-87A6-12DD101FA802}" type="presParOf" srcId="{696499B9-E78C-4579-827D-BC997BA702BD}" destId="{FDBEEE5B-8E25-4C14-8C67-B7C13FB0CC4C}" srcOrd="0" destOrd="0" presId="urn:microsoft.com/office/officeart/2005/8/layout/list1"/>
    <dgm:cxn modelId="{806EB80D-8AA3-4D82-AAF7-77248E78561E}" type="presParOf" srcId="{FDBEEE5B-8E25-4C14-8C67-B7C13FB0CC4C}" destId="{D0AAB39B-35F4-4E43-97F9-BCCA54F202FE}" srcOrd="0" destOrd="0" presId="urn:microsoft.com/office/officeart/2005/8/layout/list1"/>
    <dgm:cxn modelId="{AD6DA8A4-0E89-4D67-BCA8-BBC5FF231A3B}" type="presParOf" srcId="{FDBEEE5B-8E25-4C14-8C67-B7C13FB0CC4C}" destId="{F9B33145-AAF7-4EDA-ADC2-BECAA31A61E5}" srcOrd="1" destOrd="0" presId="urn:microsoft.com/office/officeart/2005/8/layout/list1"/>
    <dgm:cxn modelId="{D4763629-4229-408E-ACF2-29ABC3A34E2D}" type="presParOf" srcId="{696499B9-E78C-4579-827D-BC997BA702BD}" destId="{8CD5E116-BE83-49D4-8C77-E53CFC27BCCB}" srcOrd="1" destOrd="0" presId="urn:microsoft.com/office/officeart/2005/8/layout/list1"/>
    <dgm:cxn modelId="{997000A5-2222-4D37-95EF-1F51F43466A0}" type="presParOf" srcId="{696499B9-E78C-4579-827D-BC997BA702BD}" destId="{7E130521-F50D-4BF4-AA5F-E404DC675DAE}" srcOrd="2" destOrd="0" presId="urn:microsoft.com/office/officeart/2005/8/layout/list1"/>
    <dgm:cxn modelId="{45073DDB-096A-45F5-BB56-6D9A6FCBC165}" type="presParOf" srcId="{696499B9-E78C-4579-827D-BC997BA702BD}" destId="{7FA803A0-8848-4BE1-8500-1ABA00AD9C7D}" srcOrd="3" destOrd="0" presId="urn:microsoft.com/office/officeart/2005/8/layout/list1"/>
    <dgm:cxn modelId="{85AD86B2-D5D4-4364-9E71-8D20EA455117}" type="presParOf" srcId="{696499B9-E78C-4579-827D-BC997BA702BD}" destId="{7C3052E9-BDD5-4D4C-9935-9AB963F7DC80}" srcOrd="4" destOrd="0" presId="urn:microsoft.com/office/officeart/2005/8/layout/list1"/>
    <dgm:cxn modelId="{C14B6CDA-E134-49D9-AAE4-F9E18AE1D718}" type="presParOf" srcId="{7C3052E9-BDD5-4D4C-9935-9AB963F7DC80}" destId="{E912453F-3B05-47CE-960E-788A70F24CBD}" srcOrd="0" destOrd="0" presId="urn:microsoft.com/office/officeart/2005/8/layout/list1"/>
    <dgm:cxn modelId="{E8163C98-6D52-4A6D-ABA8-7B458F9C7AEF}" type="presParOf" srcId="{7C3052E9-BDD5-4D4C-9935-9AB963F7DC80}" destId="{C817EB40-FF97-4DE0-ACD6-065F126B7DCB}" srcOrd="1" destOrd="0" presId="urn:microsoft.com/office/officeart/2005/8/layout/list1"/>
    <dgm:cxn modelId="{C8D702EE-9F11-4B14-B8B3-A434B7739E37}" type="presParOf" srcId="{696499B9-E78C-4579-827D-BC997BA702BD}" destId="{47282472-D84D-40D2-870D-E7846C9B3C47}" srcOrd="5" destOrd="0" presId="urn:microsoft.com/office/officeart/2005/8/layout/list1"/>
    <dgm:cxn modelId="{213F20CE-E17D-4436-8C1B-E63DEDC94D02}" type="presParOf" srcId="{696499B9-E78C-4579-827D-BC997BA702BD}" destId="{3B4C16A7-A3A8-4221-8230-E689A5C9EA7F}" srcOrd="6" destOrd="0" presId="urn:microsoft.com/office/officeart/2005/8/layout/list1"/>
    <dgm:cxn modelId="{B992A37E-4AB7-4300-98F0-0A0DD9BBD29A}" type="presParOf" srcId="{696499B9-E78C-4579-827D-BC997BA702BD}" destId="{D9669B9F-C6C0-4B3F-B83D-BCA7F318361D}" srcOrd="7" destOrd="0" presId="urn:microsoft.com/office/officeart/2005/8/layout/list1"/>
    <dgm:cxn modelId="{2B05A1FC-73D9-479F-A9A0-4ED59202D751}" type="presParOf" srcId="{696499B9-E78C-4579-827D-BC997BA702BD}" destId="{88330AA8-E90F-4766-8DC7-332164E3E079}" srcOrd="8" destOrd="0" presId="urn:microsoft.com/office/officeart/2005/8/layout/list1"/>
    <dgm:cxn modelId="{C3CC9FF8-784F-4765-853A-BB895A3E0E59}" type="presParOf" srcId="{88330AA8-E90F-4766-8DC7-332164E3E079}" destId="{11F95951-6588-439B-A381-6D0190A057CE}" srcOrd="0" destOrd="0" presId="urn:microsoft.com/office/officeart/2005/8/layout/list1"/>
    <dgm:cxn modelId="{5E836FAF-57FF-4C0B-A687-53F007EFB084}" type="presParOf" srcId="{88330AA8-E90F-4766-8DC7-332164E3E079}" destId="{CE8A7448-C40E-401F-AD33-C7897887C4F5}" srcOrd="1" destOrd="0" presId="urn:microsoft.com/office/officeart/2005/8/layout/list1"/>
    <dgm:cxn modelId="{95D0DDA5-844C-433B-8ECD-E6232DF53CE4}" type="presParOf" srcId="{696499B9-E78C-4579-827D-BC997BA702BD}" destId="{4A078DAB-DEB0-4ED0-8A47-7B581A05FEB9}" srcOrd="9" destOrd="0" presId="urn:microsoft.com/office/officeart/2005/8/layout/list1"/>
    <dgm:cxn modelId="{38D2F59B-4C17-4EAC-908D-5DD0D2CC84A2}" type="presParOf" srcId="{696499B9-E78C-4579-827D-BC997BA702BD}" destId="{B70FFA00-3FA6-48F0-9A67-238BE32A171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E0045-3245-4F38-8FED-6F5D72D3AA7F}">
      <dsp:nvSpPr>
        <dsp:cNvPr id="0" name=""/>
        <dsp:cNvSpPr/>
      </dsp:nvSpPr>
      <dsp:spPr>
        <a:xfrm>
          <a:off x="1026" y="102113"/>
          <a:ext cx="3735709" cy="18678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 smtClean="0"/>
            <a:t>Integradora </a:t>
          </a:r>
          <a:endParaRPr lang="es-MX" sz="4000" kern="1200" dirty="0"/>
        </a:p>
      </dsp:txBody>
      <dsp:txXfrm>
        <a:off x="55734" y="156821"/>
        <a:ext cx="3626293" cy="1758438"/>
      </dsp:txXfrm>
    </dsp:sp>
    <dsp:sp modelId="{D0E9F115-E77F-4D74-9CA2-7849753120DF}">
      <dsp:nvSpPr>
        <dsp:cNvPr id="0" name=""/>
        <dsp:cNvSpPr/>
      </dsp:nvSpPr>
      <dsp:spPr>
        <a:xfrm>
          <a:off x="374597" y="1969968"/>
          <a:ext cx="373570" cy="1400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0891"/>
              </a:lnTo>
              <a:lnTo>
                <a:pt x="373570" y="140089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ED800-7CAF-45CC-99AD-D8E7B14056D2}">
      <dsp:nvSpPr>
        <dsp:cNvPr id="0" name=""/>
        <dsp:cNvSpPr/>
      </dsp:nvSpPr>
      <dsp:spPr>
        <a:xfrm>
          <a:off x="748168" y="2436931"/>
          <a:ext cx="2988567" cy="18678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Relaciona a la mayoría de las disciplinas del saber, de las que toma materiales y conocimientos para elaborar teorías propias.</a:t>
          </a:r>
          <a:endParaRPr lang="es-MX" sz="2000" kern="1200" dirty="0"/>
        </a:p>
      </dsp:txBody>
      <dsp:txXfrm>
        <a:off x="802876" y="2491639"/>
        <a:ext cx="2879151" cy="1758438"/>
      </dsp:txXfrm>
    </dsp:sp>
    <dsp:sp modelId="{553CD978-4875-4B9C-A355-C719D9D17097}">
      <dsp:nvSpPr>
        <dsp:cNvPr id="0" name=""/>
        <dsp:cNvSpPr/>
      </dsp:nvSpPr>
      <dsp:spPr>
        <a:xfrm>
          <a:off x="4670663" y="102113"/>
          <a:ext cx="3735709" cy="18678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 smtClean="0"/>
            <a:t>Interdisciplinaria </a:t>
          </a:r>
          <a:endParaRPr lang="es-MX" sz="4000" kern="1200" dirty="0"/>
        </a:p>
      </dsp:txBody>
      <dsp:txXfrm>
        <a:off x="4725371" y="156821"/>
        <a:ext cx="3626293" cy="1758438"/>
      </dsp:txXfrm>
    </dsp:sp>
    <dsp:sp modelId="{2ED3956F-DB88-471B-A8C2-15231DDF1874}">
      <dsp:nvSpPr>
        <dsp:cNvPr id="0" name=""/>
        <dsp:cNvSpPr/>
      </dsp:nvSpPr>
      <dsp:spPr>
        <a:xfrm>
          <a:off x="5044234" y="1969968"/>
          <a:ext cx="373570" cy="1400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0891"/>
              </a:lnTo>
              <a:lnTo>
                <a:pt x="373570" y="140089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DB35AD-5624-4112-BD58-CEF5A2B5BB65}">
      <dsp:nvSpPr>
        <dsp:cNvPr id="0" name=""/>
        <dsp:cNvSpPr/>
      </dsp:nvSpPr>
      <dsp:spPr>
        <a:xfrm>
          <a:off x="5417805" y="2436931"/>
          <a:ext cx="2988567" cy="18678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Es abordada por profesionistas de muy diversas corrientes que han permitido una conceptualización global del término.</a:t>
          </a:r>
          <a:endParaRPr lang="es-MX" sz="2000" kern="1200" dirty="0"/>
        </a:p>
      </dsp:txBody>
      <dsp:txXfrm>
        <a:off x="5472513" y="2491639"/>
        <a:ext cx="2879151" cy="17584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30521-F50D-4BF4-AA5F-E404DC675DAE}">
      <dsp:nvSpPr>
        <dsp:cNvPr id="0" name=""/>
        <dsp:cNvSpPr/>
      </dsp:nvSpPr>
      <dsp:spPr>
        <a:xfrm>
          <a:off x="0" y="423048"/>
          <a:ext cx="8655496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71763" tIns="520700" rIns="671763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500" kern="1200" dirty="0" smtClean="0"/>
            <a:t>Se ocupa de los organismos de una misma especie (poblaciones).</a:t>
          </a:r>
          <a:endParaRPr lang="es-MX" sz="2500" kern="1200" dirty="0"/>
        </a:p>
      </dsp:txBody>
      <dsp:txXfrm>
        <a:off x="0" y="423048"/>
        <a:ext cx="8655496" cy="1417500"/>
      </dsp:txXfrm>
    </dsp:sp>
    <dsp:sp modelId="{F9B33145-AAF7-4EDA-ADC2-BECAA31A61E5}">
      <dsp:nvSpPr>
        <dsp:cNvPr id="0" name=""/>
        <dsp:cNvSpPr/>
      </dsp:nvSpPr>
      <dsp:spPr>
        <a:xfrm>
          <a:off x="432774" y="54048"/>
          <a:ext cx="6058847" cy="738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010" tIns="0" rIns="22901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Autoecología </a:t>
          </a:r>
          <a:endParaRPr lang="es-MX" sz="2500" kern="1200" dirty="0"/>
        </a:p>
      </dsp:txBody>
      <dsp:txXfrm>
        <a:off x="468800" y="90074"/>
        <a:ext cx="5986795" cy="665948"/>
      </dsp:txXfrm>
    </dsp:sp>
    <dsp:sp modelId="{3B4C16A7-A3A8-4221-8230-E689A5C9EA7F}">
      <dsp:nvSpPr>
        <dsp:cNvPr id="0" name=""/>
        <dsp:cNvSpPr/>
      </dsp:nvSpPr>
      <dsp:spPr>
        <a:xfrm>
          <a:off x="0" y="2344548"/>
          <a:ext cx="8655496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71763" tIns="520700" rIns="671763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500" kern="1200" dirty="0" smtClean="0"/>
            <a:t>Estudia grupos de organismos de diferentes especies (comunidades)</a:t>
          </a:r>
          <a:endParaRPr lang="es-MX" sz="2500" kern="1200" dirty="0"/>
        </a:p>
      </dsp:txBody>
      <dsp:txXfrm>
        <a:off x="0" y="2344548"/>
        <a:ext cx="8655496" cy="1417500"/>
      </dsp:txXfrm>
    </dsp:sp>
    <dsp:sp modelId="{C817EB40-FF97-4DE0-ACD6-065F126B7DCB}">
      <dsp:nvSpPr>
        <dsp:cNvPr id="0" name=""/>
        <dsp:cNvSpPr/>
      </dsp:nvSpPr>
      <dsp:spPr>
        <a:xfrm>
          <a:off x="432774" y="1975548"/>
          <a:ext cx="6058847" cy="738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010" tIns="0" rIns="22901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Sinecología </a:t>
          </a:r>
          <a:endParaRPr lang="es-MX" sz="2500" kern="1200" dirty="0"/>
        </a:p>
      </dsp:txBody>
      <dsp:txXfrm>
        <a:off x="468800" y="2011574"/>
        <a:ext cx="5986795" cy="665948"/>
      </dsp:txXfrm>
    </dsp:sp>
    <dsp:sp modelId="{B70FFA00-3FA6-48F0-9A67-238BE32A171B}">
      <dsp:nvSpPr>
        <dsp:cNvPr id="0" name=""/>
        <dsp:cNvSpPr/>
      </dsp:nvSpPr>
      <dsp:spPr>
        <a:xfrm>
          <a:off x="0" y="4266048"/>
          <a:ext cx="865549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8A7448-C40E-401F-AD33-C7897887C4F5}">
      <dsp:nvSpPr>
        <dsp:cNvPr id="0" name=""/>
        <dsp:cNvSpPr/>
      </dsp:nvSpPr>
      <dsp:spPr>
        <a:xfrm>
          <a:off x="432774" y="3897048"/>
          <a:ext cx="6058847" cy="738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010" tIns="0" rIns="22901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err="1" smtClean="0"/>
            <a:t>Demoecología</a:t>
          </a:r>
          <a:r>
            <a:rPr lang="es-MX" sz="2500" kern="1200" dirty="0" smtClean="0"/>
            <a:t> </a:t>
          </a:r>
          <a:endParaRPr lang="es-MX" sz="2500" kern="1200" dirty="0"/>
        </a:p>
      </dsp:txBody>
      <dsp:txXfrm>
        <a:off x="468800" y="3933074"/>
        <a:ext cx="5986795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19/10/2015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06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19/10/2015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42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19/10/2015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40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19/10/2015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65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19/10/2015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695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19/10/2015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519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19/10/2015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613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19/10/2015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55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19/10/2015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358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19/10/2015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21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19/10/2015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740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2008"/>
            <a:ext cx="9143999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2B95A-5BAC-4AD0-B854-F958F94FA800}" type="datetimeFigureOut">
              <a:rPr lang="es-MX" smtClean="0"/>
              <a:t>19/10/2015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26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global.britannica.com/science/habitat-biolog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PORTADA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2072"/>
          <a:stretch/>
        </p:blipFill>
        <p:spPr bwMode="auto">
          <a:xfrm>
            <a:off x="0" y="-99392"/>
            <a:ext cx="9289032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5326360" cy="2187674"/>
          </a:xfrm>
        </p:spPr>
        <p:txBody>
          <a:bodyPr>
            <a:normAutofit fontScale="90000"/>
          </a:bodyPr>
          <a:lstStyle/>
          <a:p>
            <a:pPr algn="l"/>
            <a: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  <a:t>ÁREA ACADÉMICA: Biología</a:t>
            </a:r>
            <a:b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  <a:t>TEMA: Conceptos básicos de Ecología</a:t>
            </a:r>
            <a:b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  <a:t>PROFESOR: L.B. Ana Lilia Cuevas Hernández</a:t>
            </a:r>
            <a:b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  <a:t>PERIODO: Julio-diciembre 2015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0582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r>
              <a:rPr lang="es-MX" dirty="0" smtClean="0"/>
              <a:t>Es todo aquel lugar del planeta en donde los organismos encuentran condiciones adecuadas para vivir, todo el espacio físico de la tierra donde hay vida.</a:t>
            </a: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14988"/>
            <a:ext cx="8229600" cy="1143000"/>
          </a:xfrm>
        </p:spPr>
        <p:txBody>
          <a:bodyPr/>
          <a:lstStyle/>
          <a:p>
            <a:r>
              <a:rPr lang="es-MX" b="1" dirty="0"/>
              <a:t>B</a:t>
            </a:r>
            <a:r>
              <a:rPr lang="es-MX" b="1" dirty="0" smtClean="0"/>
              <a:t>iosfera</a:t>
            </a:r>
            <a:endParaRPr lang="es-MX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133" y="2852936"/>
            <a:ext cx="3433680" cy="307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560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r>
              <a:rPr lang="es-MX" dirty="0" smtClean="0"/>
              <a:t>Es la posición de que un ser vivo ocupa dentro del ecosistema, es decir, es el papel ecológico que desempeña el organismo dentro de los componentes de cualquier sistema ecológico.</a:t>
            </a: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s-MX" b="1" dirty="0" smtClean="0"/>
              <a:t>Nicho ecológico</a:t>
            </a:r>
            <a:endParaRPr lang="es-MX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3356992"/>
            <a:ext cx="31683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132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79660" y="1268760"/>
            <a:ext cx="8229600" cy="4525963"/>
          </a:xfrm>
        </p:spPr>
        <p:txBody>
          <a:bodyPr/>
          <a:lstStyle/>
          <a:p>
            <a:r>
              <a:rPr lang="es-MX" dirty="0" smtClean="0"/>
              <a:t>Se refiere al área específica del medio físico en que vive un organismo, mismo que puede ser compartido por otros seres vivos.</a:t>
            </a: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28636"/>
            <a:ext cx="8229600" cy="1143000"/>
          </a:xfrm>
        </p:spPr>
        <p:txBody>
          <a:bodyPr/>
          <a:lstStyle/>
          <a:p>
            <a:r>
              <a:rPr lang="es-MX" b="1" dirty="0" smtClean="0"/>
              <a:t>Hábitat </a:t>
            </a:r>
            <a:endParaRPr lang="es-MX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4944"/>
            <a:ext cx="4021385" cy="301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389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Bibliografía 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Ramírez Hernández, Ernesto. Ecología. CENGAGE </a:t>
            </a:r>
            <a:r>
              <a:rPr lang="es-MX" dirty="0" err="1" smtClean="0"/>
              <a:t>Learning</a:t>
            </a:r>
            <a:r>
              <a:rPr lang="es-MX" dirty="0" smtClean="0"/>
              <a:t>. 2010.</a:t>
            </a:r>
          </a:p>
          <a:p>
            <a:r>
              <a:rPr lang="es-MX" dirty="0" smtClean="0"/>
              <a:t>Young Medina, Marco Antonio. Ecología y medio ambiente. 2° edición. Nueva imagen. 2008.</a:t>
            </a:r>
          </a:p>
          <a:p>
            <a:r>
              <a:rPr lang="es-MX" dirty="0">
                <a:hlinkClick r:id="rId2"/>
              </a:rPr>
              <a:t>http://</a:t>
            </a:r>
            <a:r>
              <a:rPr lang="es-MX" dirty="0" smtClean="0">
                <a:hlinkClick r:id="rId2"/>
              </a:rPr>
              <a:t>global.britannica.com/science/habitat-biology</a:t>
            </a:r>
            <a:endParaRPr lang="es-MX" dirty="0" smtClean="0"/>
          </a:p>
          <a:p>
            <a:r>
              <a:rPr lang="es-MX" dirty="0"/>
              <a:t>http://ecologiaingenieriayambiente.blogspot.mx/2013/05/habitad-y-nicho-ecologico.html</a:t>
            </a:r>
          </a:p>
        </p:txBody>
      </p:sp>
    </p:spTree>
    <p:extLst>
      <p:ext uri="{BB962C8B-B14F-4D97-AF65-F5344CB8AC3E}">
        <p14:creationId xmlns:p14="http://schemas.microsoft.com/office/powerpoint/2010/main" val="211915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836712"/>
            <a:ext cx="7886700" cy="43226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b="1" dirty="0" err="1" smtClean="0"/>
              <a:t>Abstract</a:t>
            </a:r>
            <a:endParaRPr lang="es-MX" b="1" dirty="0" smtClean="0"/>
          </a:p>
          <a:p>
            <a:pPr marL="0" indent="0">
              <a:buNone/>
            </a:pPr>
            <a:r>
              <a:rPr lang="en-US" dirty="0"/>
              <a:t>In this presentation the most basic concepts used in ecology </a:t>
            </a:r>
            <a:r>
              <a:rPr lang="en-US" dirty="0" smtClean="0"/>
              <a:t>is.</a:t>
            </a:r>
          </a:p>
          <a:p>
            <a:pPr marL="0" indent="0">
              <a:buNone/>
            </a:pPr>
            <a:r>
              <a:rPr lang="es-MX" b="1" dirty="0" err="1" smtClean="0"/>
              <a:t>Keywords</a:t>
            </a:r>
            <a:r>
              <a:rPr lang="es-MX" b="1" dirty="0" smtClean="0"/>
              <a:t>:</a:t>
            </a:r>
          </a:p>
          <a:p>
            <a:pPr marL="0" indent="0">
              <a:buNone/>
            </a:pPr>
            <a:r>
              <a:rPr lang="es-MX" dirty="0" err="1" smtClean="0"/>
              <a:t>Habitat</a:t>
            </a:r>
            <a:r>
              <a:rPr lang="es-MX" dirty="0"/>
              <a:t>, </a:t>
            </a:r>
            <a:r>
              <a:rPr lang="es-MX" dirty="0" err="1"/>
              <a:t>ecological</a:t>
            </a:r>
            <a:r>
              <a:rPr lang="es-MX" dirty="0"/>
              <a:t> niche , </a:t>
            </a:r>
            <a:r>
              <a:rPr lang="es-MX" dirty="0" err="1"/>
              <a:t>autoecology</a:t>
            </a:r>
            <a:r>
              <a:rPr lang="es-MX" dirty="0"/>
              <a:t> , </a:t>
            </a:r>
            <a:r>
              <a:rPr lang="es-MX" dirty="0" err="1" smtClean="0"/>
              <a:t>synecology</a:t>
            </a:r>
            <a:r>
              <a:rPr lang="es-MX" dirty="0" smtClean="0"/>
              <a:t>.</a:t>
            </a:r>
            <a:endParaRPr lang="es-MX" b="1" dirty="0" smtClean="0"/>
          </a:p>
          <a:p>
            <a:pPr marL="0" indent="0">
              <a:buNone/>
            </a:pPr>
            <a:r>
              <a:rPr lang="es-MX" b="1" dirty="0" smtClean="0"/>
              <a:t>Resumen </a:t>
            </a:r>
          </a:p>
          <a:p>
            <a:pPr marL="0" indent="0">
              <a:buNone/>
            </a:pPr>
            <a:r>
              <a:rPr lang="es-MX" dirty="0" smtClean="0"/>
              <a:t>En esta presentación se muestran los conceptos básicos más utilizados en ecología.</a:t>
            </a:r>
          </a:p>
          <a:p>
            <a:pPr marL="0" indent="0">
              <a:buNone/>
            </a:pPr>
            <a:endParaRPr lang="es-MX" b="1" dirty="0"/>
          </a:p>
          <a:p>
            <a:pPr marL="0" indent="0">
              <a:buNone/>
            </a:pPr>
            <a:r>
              <a:rPr lang="es-MX" b="1" dirty="0" smtClean="0"/>
              <a:t>Palabras Clave: </a:t>
            </a:r>
            <a:r>
              <a:rPr lang="es-MX" dirty="0" err="1" smtClean="0"/>
              <a:t>habitát</a:t>
            </a:r>
            <a:r>
              <a:rPr lang="es-MX" dirty="0" smtClean="0"/>
              <a:t>, nicho ecológico, </a:t>
            </a:r>
            <a:r>
              <a:rPr lang="es-MX" dirty="0" err="1" smtClean="0"/>
              <a:t>autoecología</a:t>
            </a:r>
            <a:r>
              <a:rPr lang="es-MX" dirty="0" smtClean="0"/>
              <a:t>, </a:t>
            </a:r>
            <a:r>
              <a:rPr lang="es-MX" dirty="0" err="1"/>
              <a:t>s</a:t>
            </a:r>
            <a:r>
              <a:rPr lang="es-MX" dirty="0" err="1" smtClean="0"/>
              <a:t>inecología</a:t>
            </a:r>
            <a:r>
              <a:rPr lang="es-MX" dirty="0" smtClean="0"/>
              <a:t>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605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La voz griega </a:t>
            </a:r>
            <a:r>
              <a:rPr lang="es-MX" i="1" dirty="0" err="1" smtClean="0"/>
              <a:t>oikos</a:t>
            </a:r>
            <a:r>
              <a:rPr lang="es-MX" dirty="0" smtClean="0"/>
              <a:t> significa “casa” o “lugar donde se vive” y Ecología </a:t>
            </a:r>
            <a:r>
              <a:rPr lang="es-MX" i="1" dirty="0" smtClean="0"/>
              <a:t>(</a:t>
            </a:r>
            <a:r>
              <a:rPr lang="es-MX" i="1" dirty="0" err="1" smtClean="0"/>
              <a:t>oikos</a:t>
            </a:r>
            <a:r>
              <a:rPr lang="es-MX" i="1" dirty="0" smtClean="0"/>
              <a:t> logos) </a:t>
            </a:r>
            <a:r>
              <a:rPr lang="es-MX" dirty="0" smtClean="0"/>
              <a:t>es literalmente el estudio del organismo en su “hogar”, en su ambiente nativo.</a:t>
            </a:r>
          </a:p>
          <a:p>
            <a:r>
              <a:rPr lang="es-MX" dirty="0"/>
              <a:t>L</a:t>
            </a:r>
            <a:r>
              <a:rPr lang="es-MX" dirty="0" smtClean="0"/>
              <a:t>a Ecología estudia las relaciones que existen entre los organismos y entre estos y su medio.</a:t>
            </a:r>
          </a:p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C</a:t>
            </a:r>
            <a:r>
              <a:rPr lang="es-MX" b="1" dirty="0" smtClean="0"/>
              <a:t>oncepto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92901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s-MX" b="1" dirty="0" smtClean="0"/>
              <a:t>Biogeografía</a:t>
            </a:r>
            <a:r>
              <a:rPr lang="es-MX" dirty="0" smtClean="0"/>
              <a:t>: las diferentes condiciones de la biosfera son determinantes en la distribución y establecimiento de los seres vivos en el planeta. </a:t>
            </a:r>
          </a:p>
          <a:p>
            <a:r>
              <a:rPr lang="es-MX" b="1" dirty="0" smtClean="0"/>
              <a:t>Química: </a:t>
            </a:r>
            <a:r>
              <a:rPr lang="es-MX" dirty="0" smtClean="0"/>
              <a:t>los materiales que integran los niveles biológicos y los componentes abióticos.</a:t>
            </a:r>
            <a:endParaRPr lang="es-MX" b="1" dirty="0" smtClean="0"/>
          </a:p>
          <a:p>
            <a:r>
              <a:rPr lang="es-MX" b="1" dirty="0" smtClean="0"/>
              <a:t>Geología: </a:t>
            </a:r>
            <a:r>
              <a:rPr lang="es-MX" dirty="0" smtClean="0"/>
              <a:t>las diferentes formaciones terrestres dan lugar a ambientes variados que provocan la diversidad de los seres vivos y el medio.</a:t>
            </a:r>
            <a:endParaRPr lang="es-MX" b="1" dirty="0" smtClean="0"/>
          </a:p>
          <a:p>
            <a:r>
              <a:rPr lang="es-MX" b="1" dirty="0" smtClean="0"/>
              <a:t>Matemáticas: </a:t>
            </a:r>
            <a:r>
              <a:rPr lang="es-MX" dirty="0" smtClean="0"/>
              <a:t>estudia a las poblaciones. </a:t>
            </a:r>
            <a:endParaRPr lang="es-MX" b="1" dirty="0" smtClean="0"/>
          </a:p>
          <a:p>
            <a:pPr marL="45720" indent="0">
              <a:buNone/>
            </a:pP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Ciencias auxiliares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13675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890110"/>
              </p:ext>
            </p:extLst>
          </p:nvPr>
        </p:nvGraphicFramePr>
        <p:xfrm>
          <a:off x="395536" y="1412776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Es una ciencia. . .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4986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279463"/>
              </p:ext>
            </p:extLst>
          </p:nvPr>
        </p:nvGraphicFramePr>
        <p:xfrm>
          <a:off x="251520" y="1124744"/>
          <a:ext cx="8655496" cy="4950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s-MX" b="1" dirty="0" smtClean="0"/>
              <a:t>Divisiones de la ecología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0408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/>
              <a:t>Población: </a:t>
            </a:r>
            <a:r>
              <a:rPr lang="es-MX" dirty="0" smtClean="0"/>
              <a:t>grupo de organismos de la misma especie que habitan en una determinada zona geográfica (organismos + medio).</a:t>
            </a:r>
          </a:p>
          <a:p>
            <a:pPr marL="45720" indent="0">
              <a:buNone/>
            </a:pPr>
            <a:endParaRPr lang="es-MX" b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Niveles de organización y objeto de estudio de la ecología</a:t>
            </a:r>
            <a:endParaRPr lang="es-MX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59" y="3272116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4298448" cy="240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4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r>
              <a:rPr lang="es-MX" dirty="0" smtClean="0"/>
              <a:t>Conjunto de poblaciones de diversas especies que viven en un espacio o superficie determinada de la tierra.</a:t>
            </a:r>
          </a:p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s-MX" b="1" dirty="0"/>
              <a:t>C</a:t>
            </a:r>
            <a:r>
              <a:rPr lang="es-MX" b="1" dirty="0" smtClean="0"/>
              <a:t>omunidad</a:t>
            </a:r>
            <a:endParaRPr lang="es-MX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68" y="3501008"/>
            <a:ext cx="3622472" cy="200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3609142" cy="22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3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Ecosistema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244912" cy="31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3528" y="1052736"/>
            <a:ext cx="40324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Es la unidad formada por la totalidad de organismos que ocupan un medio físico concreto (un lago, un valle, un río, un arrecife de coral, etc.) que se relacionan entre sí y también con el medio.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4741712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475</Words>
  <Application>Microsoft Office PowerPoint</Application>
  <PresentationFormat>Presentación en pantalla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ÁREA ACADÉMICA: Biología TEMA: Conceptos básicos de Ecología PROFESOR: L.B. Ana Lilia Cuevas Hernández PERIODO: Julio-diciembre 2015 </vt:lpstr>
      <vt:lpstr>Presentación de PowerPoint</vt:lpstr>
      <vt:lpstr>Concepto</vt:lpstr>
      <vt:lpstr>Ciencias auxiliares</vt:lpstr>
      <vt:lpstr>Es una ciencia. . . </vt:lpstr>
      <vt:lpstr>Divisiones de la ecología</vt:lpstr>
      <vt:lpstr>Niveles de organización y objeto de estudio de la ecología</vt:lpstr>
      <vt:lpstr>Comunidad</vt:lpstr>
      <vt:lpstr>Ecosistema </vt:lpstr>
      <vt:lpstr>Biosfera</vt:lpstr>
      <vt:lpstr>Nicho ecológico</vt:lpstr>
      <vt:lpstr>Hábitat </vt:lpstr>
      <vt:lpstr>Bibliografía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UAEH</dc:creator>
  <cp:lastModifiedBy>DELL</cp:lastModifiedBy>
  <cp:revision>15</cp:revision>
  <dcterms:created xsi:type="dcterms:W3CDTF">2015-04-07T18:25:10Z</dcterms:created>
  <dcterms:modified xsi:type="dcterms:W3CDTF">2015-10-19T21:05:49Z</dcterms:modified>
</cp:coreProperties>
</file>