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FF1C1E-F16E-4DFC-A0CB-C0D49902CBC7}" type="doc">
      <dgm:prSet loTypeId="urn:microsoft.com/office/officeart/2005/8/layout/bProcess4" loCatId="process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s-MX"/>
        </a:p>
      </dgm:t>
    </dgm:pt>
    <dgm:pt modelId="{B49F8680-7211-441D-8F96-680921EA8032}">
      <dgm:prSet phldrT="[Texto]"/>
      <dgm:spPr/>
      <dgm:t>
        <a:bodyPr/>
        <a:lstStyle/>
        <a:p>
          <a:r>
            <a:rPr lang="es-MX" dirty="0" smtClean="0"/>
            <a:t>Racional </a:t>
          </a:r>
          <a:endParaRPr lang="es-MX" dirty="0"/>
        </a:p>
      </dgm:t>
    </dgm:pt>
    <dgm:pt modelId="{47451B80-76A1-479C-93B8-E28078A29675}" type="parTrans" cxnId="{F284A46C-F375-416A-A3A8-0978A8F20A5F}">
      <dgm:prSet/>
      <dgm:spPr/>
      <dgm:t>
        <a:bodyPr/>
        <a:lstStyle/>
        <a:p>
          <a:endParaRPr lang="es-MX"/>
        </a:p>
      </dgm:t>
    </dgm:pt>
    <dgm:pt modelId="{5549E31D-0574-4CC8-B361-53AD0CB08008}" type="sibTrans" cxnId="{F284A46C-F375-416A-A3A8-0978A8F20A5F}">
      <dgm:prSet/>
      <dgm:spPr/>
      <dgm:t>
        <a:bodyPr/>
        <a:lstStyle/>
        <a:p>
          <a:endParaRPr lang="es-MX"/>
        </a:p>
      </dgm:t>
    </dgm:pt>
    <dgm:pt modelId="{E5EAD062-CC60-4BC5-AA3C-329E2365C98F}">
      <dgm:prSet phldrT="[Texto]"/>
      <dgm:spPr/>
      <dgm:t>
        <a:bodyPr/>
        <a:lstStyle/>
        <a:p>
          <a:r>
            <a:rPr lang="es-MX" dirty="0" smtClean="0"/>
            <a:t>Verificable </a:t>
          </a:r>
          <a:endParaRPr lang="es-MX" dirty="0"/>
        </a:p>
      </dgm:t>
    </dgm:pt>
    <dgm:pt modelId="{C65221DA-C33B-4B8C-A95E-DE4DF926853C}" type="parTrans" cxnId="{C42B7865-51C0-4203-A67A-25C36F6077FD}">
      <dgm:prSet/>
      <dgm:spPr/>
      <dgm:t>
        <a:bodyPr/>
        <a:lstStyle/>
        <a:p>
          <a:endParaRPr lang="es-MX"/>
        </a:p>
      </dgm:t>
    </dgm:pt>
    <dgm:pt modelId="{F1AF31F2-31BA-4495-AE2F-696C88329B82}" type="sibTrans" cxnId="{C42B7865-51C0-4203-A67A-25C36F6077FD}">
      <dgm:prSet/>
      <dgm:spPr/>
      <dgm:t>
        <a:bodyPr/>
        <a:lstStyle/>
        <a:p>
          <a:endParaRPr lang="es-MX"/>
        </a:p>
      </dgm:t>
    </dgm:pt>
    <dgm:pt modelId="{C34CDCA4-BFDC-490C-B5F6-0861D893FF6A}">
      <dgm:prSet phldrT="[Texto]"/>
      <dgm:spPr/>
      <dgm:t>
        <a:bodyPr/>
        <a:lstStyle/>
        <a:p>
          <a:r>
            <a:rPr lang="es-MX" dirty="0" smtClean="0"/>
            <a:t>Exacta </a:t>
          </a:r>
          <a:endParaRPr lang="es-MX" dirty="0"/>
        </a:p>
      </dgm:t>
    </dgm:pt>
    <dgm:pt modelId="{0071146A-FF54-42DB-AB30-397CA6B09D1C}" type="parTrans" cxnId="{AC29AD2D-D80D-4160-939B-5C3053AB8F77}">
      <dgm:prSet/>
      <dgm:spPr/>
      <dgm:t>
        <a:bodyPr/>
        <a:lstStyle/>
        <a:p>
          <a:endParaRPr lang="es-MX"/>
        </a:p>
      </dgm:t>
    </dgm:pt>
    <dgm:pt modelId="{31B99B9A-0967-4E79-87FF-96FEAEC8D8EB}" type="sibTrans" cxnId="{AC29AD2D-D80D-4160-939B-5C3053AB8F77}">
      <dgm:prSet/>
      <dgm:spPr/>
      <dgm:t>
        <a:bodyPr/>
        <a:lstStyle/>
        <a:p>
          <a:endParaRPr lang="es-MX"/>
        </a:p>
      </dgm:t>
    </dgm:pt>
    <dgm:pt modelId="{F134A4A1-A89B-41BA-A50E-F6C7DC043B63}" type="pres">
      <dgm:prSet presAssocID="{11FF1C1E-F16E-4DFC-A0CB-C0D49902CBC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6C326499-C40E-485F-A9DA-45D8EF1332E5}" type="pres">
      <dgm:prSet presAssocID="{B49F8680-7211-441D-8F96-680921EA8032}" presName="compNode" presStyleCnt="0"/>
      <dgm:spPr/>
      <dgm:t>
        <a:bodyPr/>
        <a:lstStyle/>
        <a:p>
          <a:endParaRPr lang="es-MX"/>
        </a:p>
      </dgm:t>
    </dgm:pt>
    <dgm:pt modelId="{5BFA2177-89F9-4112-8F13-3ED715936899}" type="pres">
      <dgm:prSet presAssocID="{B49F8680-7211-441D-8F96-680921EA8032}" presName="dummyConnPt" presStyleCnt="0"/>
      <dgm:spPr/>
      <dgm:t>
        <a:bodyPr/>
        <a:lstStyle/>
        <a:p>
          <a:endParaRPr lang="es-MX"/>
        </a:p>
      </dgm:t>
    </dgm:pt>
    <dgm:pt modelId="{A29E8F35-F719-4884-B2C3-21CBE8B7182C}" type="pres">
      <dgm:prSet presAssocID="{B49F8680-7211-441D-8F96-680921EA803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E13AD8-D35A-4E4F-95ED-99F8DF292877}" type="pres">
      <dgm:prSet presAssocID="{5549E31D-0574-4CC8-B361-53AD0CB08008}" presName="sibTrans" presStyleLbl="bgSibTrans2D1" presStyleIdx="0" presStyleCnt="2"/>
      <dgm:spPr/>
      <dgm:t>
        <a:bodyPr/>
        <a:lstStyle/>
        <a:p>
          <a:endParaRPr lang="es-MX"/>
        </a:p>
      </dgm:t>
    </dgm:pt>
    <dgm:pt modelId="{F1CF73FA-8E34-4EE6-A50D-2B60D433BAB3}" type="pres">
      <dgm:prSet presAssocID="{E5EAD062-CC60-4BC5-AA3C-329E2365C98F}" presName="compNode" presStyleCnt="0"/>
      <dgm:spPr/>
      <dgm:t>
        <a:bodyPr/>
        <a:lstStyle/>
        <a:p>
          <a:endParaRPr lang="es-MX"/>
        </a:p>
      </dgm:t>
    </dgm:pt>
    <dgm:pt modelId="{096D3325-D2D5-417C-991B-F9FB18B8CFF8}" type="pres">
      <dgm:prSet presAssocID="{E5EAD062-CC60-4BC5-AA3C-329E2365C98F}" presName="dummyConnPt" presStyleCnt="0"/>
      <dgm:spPr/>
      <dgm:t>
        <a:bodyPr/>
        <a:lstStyle/>
        <a:p>
          <a:endParaRPr lang="es-MX"/>
        </a:p>
      </dgm:t>
    </dgm:pt>
    <dgm:pt modelId="{82C250CA-2064-42DE-B5BD-5A1691B32D4A}" type="pres">
      <dgm:prSet presAssocID="{E5EAD062-CC60-4BC5-AA3C-329E2365C98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677BBB-3002-46CF-9601-E79297874DD5}" type="pres">
      <dgm:prSet presAssocID="{F1AF31F2-31BA-4495-AE2F-696C88329B82}" presName="sibTrans" presStyleLbl="bgSibTrans2D1" presStyleIdx="1" presStyleCnt="2"/>
      <dgm:spPr/>
      <dgm:t>
        <a:bodyPr/>
        <a:lstStyle/>
        <a:p>
          <a:endParaRPr lang="es-MX"/>
        </a:p>
      </dgm:t>
    </dgm:pt>
    <dgm:pt modelId="{46F34353-1494-4E35-9700-29D5A1401838}" type="pres">
      <dgm:prSet presAssocID="{C34CDCA4-BFDC-490C-B5F6-0861D893FF6A}" presName="compNode" presStyleCnt="0"/>
      <dgm:spPr/>
      <dgm:t>
        <a:bodyPr/>
        <a:lstStyle/>
        <a:p>
          <a:endParaRPr lang="es-MX"/>
        </a:p>
      </dgm:t>
    </dgm:pt>
    <dgm:pt modelId="{BA2E8904-EC5C-4AB9-9F53-702ABD6DDC26}" type="pres">
      <dgm:prSet presAssocID="{C34CDCA4-BFDC-490C-B5F6-0861D893FF6A}" presName="dummyConnPt" presStyleCnt="0"/>
      <dgm:spPr/>
      <dgm:t>
        <a:bodyPr/>
        <a:lstStyle/>
        <a:p>
          <a:endParaRPr lang="es-MX"/>
        </a:p>
      </dgm:t>
    </dgm:pt>
    <dgm:pt modelId="{424A0F64-EC4E-4B4D-9926-38020B95AC82}" type="pres">
      <dgm:prSet presAssocID="{C34CDCA4-BFDC-490C-B5F6-0861D893FF6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94675EE-4687-4843-9746-267A88CA3545}" type="presOf" srcId="{F1AF31F2-31BA-4495-AE2F-696C88329B82}" destId="{B2677BBB-3002-46CF-9601-E79297874DD5}" srcOrd="0" destOrd="0" presId="urn:microsoft.com/office/officeart/2005/8/layout/bProcess4"/>
    <dgm:cxn modelId="{F284A46C-F375-416A-A3A8-0978A8F20A5F}" srcId="{11FF1C1E-F16E-4DFC-A0CB-C0D49902CBC7}" destId="{B49F8680-7211-441D-8F96-680921EA8032}" srcOrd="0" destOrd="0" parTransId="{47451B80-76A1-479C-93B8-E28078A29675}" sibTransId="{5549E31D-0574-4CC8-B361-53AD0CB08008}"/>
    <dgm:cxn modelId="{A0CD0CC1-ACD9-4911-8D77-4A89AE264BD7}" type="presOf" srcId="{C34CDCA4-BFDC-490C-B5F6-0861D893FF6A}" destId="{424A0F64-EC4E-4B4D-9926-38020B95AC82}" srcOrd="0" destOrd="0" presId="urn:microsoft.com/office/officeart/2005/8/layout/bProcess4"/>
    <dgm:cxn modelId="{C42B7865-51C0-4203-A67A-25C36F6077FD}" srcId="{11FF1C1E-F16E-4DFC-A0CB-C0D49902CBC7}" destId="{E5EAD062-CC60-4BC5-AA3C-329E2365C98F}" srcOrd="1" destOrd="0" parTransId="{C65221DA-C33B-4B8C-A95E-DE4DF926853C}" sibTransId="{F1AF31F2-31BA-4495-AE2F-696C88329B82}"/>
    <dgm:cxn modelId="{F542E798-4949-4592-BB21-DFDC273B09B5}" type="presOf" srcId="{5549E31D-0574-4CC8-B361-53AD0CB08008}" destId="{96E13AD8-D35A-4E4F-95ED-99F8DF292877}" srcOrd="0" destOrd="0" presId="urn:microsoft.com/office/officeart/2005/8/layout/bProcess4"/>
    <dgm:cxn modelId="{42579C32-83BD-4D93-B90B-8D065F99172D}" type="presOf" srcId="{B49F8680-7211-441D-8F96-680921EA8032}" destId="{A29E8F35-F719-4884-B2C3-21CBE8B7182C}" srcOrd="0" destOrd="0" presId="urn:microsoft.com/office/officeart/2005/8/layout/bProcess4"/>
    <dgm:cxn modelId="{AC29AD2D-D80D-4160-939B-5C3053AB8F77}" srcId="{11FF1C1E-F16E-4DFC-A0CB-C0D49902CBC7}" destId="{C34CDCA4-BFDC-490C-B5F6-0861D893FF6A}" srcOrd="2" destOrd="0" parTransId="{0071146A-FF54-42DB-AB30-397CA6B09D1C}" sibTransId="{31B99B9A-0967-4E79-87FF-96FEAEC8D8EB}"/>
    <dgm:cxn modelId="{0E1CF48B-D7D1-4BC1-9425-E9EE4C496FD4}" type="presOf" srcId="{E5EAD062-CC60-4BC5-AA3C-329E2365C98F}" destId="{82C250CA-2064-42DE-B5BD-5A1691B32D4A}" srcOrd="0" destOrd="0" presId="urn:microsoft.com/office/officeart/2005/8/layout/bProcess4"/>
    <dgm:cxn modelId="{675C1EA9-4DBB-4B67-AD7B-F645030FE113}" type="presOf" srcId="{11FF1C1E-F16E-4DFC-A0CB-C0D49902CBC7}" destId="{F134A4A1-A89B-41BA-A50E-F6C7DC043B63}" srcOrd="0" destOrd="0" presId="urn:microsoft.com/office/officeart/2005/8/layout/bProcess4"/>
    <dgm:cxn modelId="{18B4406E-318E-4B78-80ED-7623D02C9101}" type="presParOf" srcId="{F134A4A1-A89B-41BA-A50E-F6C7DC043B63}" destId="{6C326499-C40E-485F-A9DA-45D8EF1332E5}" srcOrd="0" destOrd="0" presId="urn:microsoft.com/office/officeart/2005/8/layout/bProcess4"/>
    <dgm:cxn modelId="{0735B014-81E7-4CF8-A2E1-35B6248128EE}" type="presParOf" srcId="{6C326499-C40E-485F-A9DA-45D8EF1332E5}" destId="{5BFA2177-89F9-4112-8F13-3ED715936899}" srcOrd="0" destOrd="0" presId="urn:microsoft.com/office/officeart/2005/8/layout/bProcess4"/>
    <dgm:cxn modelId="{CC14E2F2-B56F-472E-A5E5-A4AC224EA0C7}" type="presParOf" srcId="{6C326499-C40E-485F-A9DA-45D8EF1332E5}" destId="{A29E8F35-F719-4884-B2C3-21CBE8B7182C}" srcOrd="1" destOrd="0" presId="urn:microsoft.com/office/officeart/2005/8/layout/bProcess4"/>
    <dgm:cxn modelId="{58416431-1C48-4665-9FC8-AB588B2D027B}" type="presParOf" srcId="{F134A4A1-A89B-41BA-A50E-F6C7DC043B63}" destId="{96E13AD8-D35A-4E4F-95ED-99F8DF292877}" srcOrd="1" destOrd="0" presId="urn:microsoft.com/office/officeart/2005/8/layout/bProcess4"/>
    <dgm:cxn modelId="{64849459-048A-4763-B124-7908A68D997E}" type="presParOf" srcId="{F134A4A1-A89B-41BA-A50E-F6C7DC043B63}" destId="{F1CF73FA-8E34-4EE6-A50D-2B60D433BAB3}" srcOrd="2" destOrd="0" presId="urn:microsoft.com/office/officeart/2005/8/layout/bProcess4"/>
    <dgm:cxn modelId="{EC2109F3-3CF4-4472-BE71-003091A21699}" type="presParOf" srcId="{F1CF73FA-8E34-4EE6-A50D-2B60D433BAB3}" destId="{096D3325-D2D5-417C-991B-F9FB18B8CFF8}" srcOrd="0" destOrd="0" presId="urn:microsoft.com/office/officeart/2005/8/layout/bProcess4"/>
    <dgm:cxn modelId="{061A49CA-2403-4316-9A8B-D4BDDD5A2429}" type="presParOf" srcId="{F1CF73FA-8E34-4EE6-A50D-2B60D433BAB3}" destId="{82C250CA-2064-42DE-B5BD-5A1691B32D4A}" srcOrd="1" destOrd="0" presId="urn:microsoft.com/office/officeart/2005/8/layout/bProcess4"/>
    <dgm:cxn modelId="{9AB6AC6D-C1FD-4EB7-B9CB-4CF75DA21344}" type="presParOf" srcId="{F134A4A1-A89B-41BA-A50E-F6C7DC043B63}" destId="{B2677BBB-3002-46CF-9601-E79297874DD5}" srcOrd="3" destOrd="0" presId="urn:microsoft.com/office/officeart/2005/8/layout/bProcess4"/>
    <dgm:cxn modelId="{867D7F87-A400-46BC-8078-A32A4D65E5FF}" type="presParOf" srcId="{F134A4A1-A89B-41BA-A50E-F6C7DC043B63}" destId="{46F34353-1494-4E35-9700-29D5A1401838}" srcOrd="4" destOrd="0" presId="urn:microsoft.com/office/officeart/2005/8/layout/bProcess4"/>
    <dgm:cxn modelId="{C158AE39-FCD7-4DDA-AFF2-06758D7A7B0A}" type="presParOf" srcId="{46F34353-1494-4E35-9700-29D5A1401838}" destId="{BA2E8904-EC5C-4AB9-9F53-702ABD6DDC26}" srcOrd="0" destOrd="0" presId="urn:microsoft.com/office/officeart/2005/8/layout/bProcess4"/>
    <dgm:cxn modelId="{82CDFE24-A9E9-4833-8300-A07DB71A70E1}" type="presParOf" srcId="{46F34353-1494-4E35-9700-29D5A1401838}" destId="{424A0F64-EC4E-4B4D-9926-38020B95AC8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CF4AA4-05CA-4E8B-AB67-9ADFE7B25AAE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68630F6E-943B-41E0-B696-633718EF99C0}">
      <dgm:prSet phldrT="[Texto]"/>
      <dgm:spPr/>
      <dgm:t>
        <a:bodyPr/>
        <a:lstStyle/>
        <a:p>
          <a:r>
            <a:rPr lang="es-MX" dirty="0" smtClean="0"/>
            <a:t>Ciencia </a:t>
          </a:r>
          <a:endParaRPr lang="es-MX" dirty="0"/>
        </a:p>
      </dgm:t>
    </dgm:pt>
    <dgm:pt modelId="{EC9DE700-D494-432E-9166-DD5104295C06}" type="parTrans" cxnId="{558FC861-24D1-4D04-A8E9-721809F2F342}">
      <dgm:prSet/>
      <dgm:spPr/>
      <dgm:t>
        <a:bodyPr/>
        <a:lstStyle/>
        <a:p>
          <a:endParaRPr lang="es-MX"/>
        </a:p>
      </dgm:t>
    </dgm:pt>
    <dgm:pt modelId="{D6DF007E-B682-4EBB-9CEF-9F07C17ED3E7}" type="sibTrans" cxnId="{558FC861-24D1-4D04-A8E9-721809F2F342}">
      <dgm:prSet/>
      <dgm:spPr/>
      <dgm:t>
        <a:bodyPr/>
        <a:lstStyle/>
        <a:p>
          <a:endParaRPr lang="es-MX"/>
        </a:p>
      </dgm:t>
    </dgm:pt>
    <dgm:pt modelId="{ACBE185B-8F6C-4E36-BF61-75A4F34C5FB2}">
      <dgm:prSet phldrT="[Texto]"/>
      <dgm:spPr/>
      <dgm:t>
        <a:bodyPr/>
        <a:lstStyle/>
        <a:p>
          <a:r>
            <a:rPr lang="es-MX" dirty="0" smtClean="0"/>
            <a:t>Ciencias formales</a:t>
          </a:r>
          <a:endParaRPr lang="es-MX" dirty="0"/>
        </a:p>
      </dgm:t>
    </dgm:pt>
    <dgm:pt modelId="{5DAA4B90-6AFB-4E82-8027-9B0A38C8E447}" type="parTrans" cxnId="{B0CE7BEA-8506-46CA-927D-777295836D94}">
      <dgm:prSet/>
      <dgm:spPr/>
      <dgm:t>
        <a:bodyPr/>
        <a:lstStyle/>
        <a:p>
          <a:endParaRPr lang="es-MX"/>
        </a:p>
      </dgm:t>
    </dgm:pt>
    <dgm:pt modelId="{0D498E71-D8BD-43E4-8BFF-379103F0F052}" type="sibTrans" cxnId="{B0CE7BEA-8506-46CA-927D-777295836D94}">
      <dgm:prSet/>
      <dgm:spPr/>
      <dgm:t>
        <a:bodyPr/>
        <a:lstStyle/>
        <a:p>
          <a:endParaRPr lang="es-MX"/>
        </a:p>
      </dgm:t>
    </dgm:pt>
    <dgm:pt modelId="{79394570-CE75-4016-8019-B87469C64A76}">
      <dgm:prSet phldrT="[Texto]"/>
      <dgm:spPr/>
      <dgm:t>
        <a:bodyPr/>
        <a:lstStyle/>
        <a:p>
          <a:r>
            <a:rPr lang="es-MX" dirty="0" smtClean="0"/>
            <a:t>Examinan ideas</a:t>
          </a:r>
          <a:endParaRPr lang="es-MX" dirty="0"/>
        </a:p>
      </dgm:t>
    </dgm:pt>
    <dgm:pt modelId="{955DA3B5-7EED-4C95-8D1C-14FB700B1520}" type="parTrans" cxnId="{010F8F08-414A-4291-9A8A-040CC28C001C}">
      <dgm:prSet/>
      <dgm:spPr/>
      <dgm:t>
        <a:bodyPr/>
        <a:lstStyle/>
        <a:p>
          <a:endParaRPr lang="es-MX"/>
        </a:p>
      </dgm:t>
    </dgm:pt>
    <dgm:pt modelId="{59C4FDC0-0CD8-41CA-B27F-2E4CDB42C041}" type="sibTrans" cxnId="{010F8F08-414A-4291-9A8A-040CC28C001C}">
      <dgm:prSet/>
      <dgm:spPr/>
      <dgm:t>
        <a:bodyPr/>
        <a:lstStyle/>
        <a:p>
          <a:endParaRPr lang="es-MX"/>
        </a:p>
      </dgm:t>
    </dgm:pt>
    <dgm:pt modelId="{8722F847-E210-4449-B259-3BAC26FEA2E0}">
      <dgm:prSet phldrT="[Texto]"/>
      <dgm:spPr/>
      <dgm:t>
        <a:bodyPr/>
        <a:lstStyle/>
        <a:p>
          <a:r>
            <a:rPr lang="es-MX" dirty="0" smtClean="0"/>
            <a:t>Ciencias factuales</a:t>
          </a:r>
          <a:endParaRPr lang="es-MX" dirty="0"/>
        </a:p>
      </dgm:t>
    </dgm:pt>
    <dgm:pt modelId="{A9359AE8-C600-4BC0-8D41-1CAD50BC31D2}" type="parTrans" cxnId="{9AB63214-DF69-4022-A13E-19601F4483AB}">
      <dgm:prSet/>
      <dgm:spPr/>
      <dgm:t>
        <a:bodyPr/>
        <a:lstStyle/>
        <a:p>
          <a:endParaRPr lang="es-MX"/>
        </a:p>
      </dgm:t>
    </dgm:pt>
    <dgm:pt modelId="{5D97D112-02CE-4D8A-A746-351D56E30570}" type="sibTrans" cxnId="{9AB63214-DF69-4022-A13E-19601F4483AB}">
      <dgm:prSet/>
      <dgm:spPr/>
      <dgm:t>
        <a:bodyPr/>
        <a:lstStyle/>
        <a:p>
          <a:endParaRPr lang="es-MX"/>
        </a:p>
      </dgm:t>
    </dgm:pt>
    <dgm:pt modelId="{64F58284-9612-489F-9F99-F00CFF4BD55F}">
      <dgm:prSet phldrT="[Texto]"/>
      <dgm:spPr/>
      <dgm:t>
        <a:bodyPr/>
        <a:lstStyle/>
        <a:p>
          <a:r>
            <a:rPr lang="es-MX" dirty="0" smtClean="0"/>
            <a:t>Indagan hechos</a:t>
          </a:r>
          <a:endParaRPr lang="es-MX" dirty="0"/>
        </a:p>
      </dgm:t>
    </dgm:pt>
    <dgm:pt modelId="{9DAF30BA-1786-41BC-BF6C-2A4846D5E181}" type="parTrans" cxnId="{BBA29822-3A77-46F4-A1B7-BB27B15B580A}">
      <dgm:prSet/>
      <dgm:spPr/>
      <dgm:t>
        <a:bodyPr/>
        <a:lstStyle/>
        <a:p>
          <a:endParaRPr lang="es-MX"/>
        </a:p>
      </dgm:t>
    </dgm:pt>
    <dgm:pt modelId="{77B047FA-951C-4FD8-BC77-D11FD7F8E5AC}" type="sibTrans" cxnId="{BBA29822-3A77-46F4-A1B7-BB27B15B580A}">
      <dgm:prSet/>
      <dgm:spPr/>
      <dgm:t>
        <a:bodyPr/>
        <a:lstStyle/>
        <a:p>
          <a:endParaRPr lang="es-MX"/>
        </a:p>
      </dgm:t>
    </dgm:pt>
    <dgm:pt modelId="{52550F6A-A7B5-4417-8B0D-0EE93754946C}" type="pres">
      <dgm:prSet presAssocID="{7ACF4AA4-05CA-4E8B-AB67-9ADFE7B25AA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D4FB2D0-78E3-4EC0-9BA0-C21FFF6B4BD9}" type="pres">
      <dgm:prSet presAssocID="{68630F6E-943B-41E0-B696-633718EF99C0}" presName="hierRoot1" presStyleCnt="0"/>
      <dgm:spPr/>
      <dgm:t>
        <a:bodyPr/>
        <a:lstStyle/>
        <a:p>
          <a:endParaRPr lang="es-MX"/>
        </a:p>
      </dgm:t>
    </dgm:pt>
    <dgm:pt modelId="{2C3C4920-65CD-45AB-AE94-C355F7C106BC}" type="pres">
      <dgm:prSet presAssocID="{68630F6E-943B-41E0-B696-633718EF99C0}" presName="composite" presStyleCnt="0"/>
      <dgm:spPr/>
      <dgm:t>
        <a:bodyPr/>
        <a:lstStyle/>
        <a:p>
          <a:endParaRPr lang="es-MX"/>
        </a:p>
      </dgm:t>
    </dgm:pt>
    <dgm:pt modelId="{C9590D51-26FB-4563-BED1-AFC65AA390F9}" type="pres">
      <dgm:prSet presAssocID="{68630F6E-943B-41E0-B696-633718EF99C0}" presName="background" presStyleLbl="node0" presStyleIdx="0" presStyleCnt="1"/>
      <dgm:spPr/>
      <dgm:t>
        <a:bodyPr/>
        <a:lstStyle/>
        <a:p>
          <a:endParaRPr lang="es-MX"/>
        </a:p>
      </dgm:t>
    </dgm:pt>
    <dgm:pt modelId="{99A09A40-7C65-4BB5-8128-8ED5B5EC8AB3}" type="pres">
      <dgm:prSet presAssocID="{68630F6E-943B-41E0-B696-633718EF99C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6263EFC-ABA6-41D9-AF60-AE09179F8ACA}" type="pres">
      <dgm:prSet presAssocID="{68630F6E-943B-41E0-B696-633718EF99C0}" presName="hierChild2" presStyleCnt="0"/>
      <dgm:spPr/>
      <dgm:t>
        <a:bodyPr/>
        <a:lstStyle/>
        <a:p>
          <a:endParaRPr lang="es-MX"/>
        </a:p>
      </dgm:t>
    </dgm:pt>
    <dgm:pt modelId="{E8C9C761-7146-4D44-AFA1-4FCD654E63D9}" type="pres">
      <dgm:prSet presAssocID="{5DAA4B90-6AFB-4E82-8027-9B0A38C8E447}" presName="Name10" presStyleLbl="parChTrans1D2" presStyleIdx="0" presStyleCnt="2"/>
      <dgm:spPr/>
      <dgm:t>
        <a:bodyPr/>
        <a:lstStyle/>
        <a:p>
          <a:endParaRPr lang="es-MX"/>
        </a:p>
      </dgm:t>
    </dgm:pt>
    <dgm:pt modelId="{D32BDD3C-7810-4A9D-9202-368D445A2EB7}" type="pres">
      <dgm:prSet presAssocID="{ACBE185B-8F6C-4E36-BF61-75A4F34C5FB2}" presName="hierRoot2" presStyleCnt="0"/>
      <dgm:spPr/>
      <dgm:t>
        <a:bodyPr/>
        <a:lstStyle/>
        <a:p>
          <a:endParaRPr lang="es-MX"/>
        </a:p>
      </dgm:t>
    </dgm:pt>
    <dgm:pt modelId="{928EE6B7-6437-43AD-A3EF-75DAE24EED25}" type="pres">
      <dgm:prSet presAssocID="{ACBE185B-8F6C-4E36-BF61-75A4F34C5FB2}" presName="composite2" presStyleCnt="0"/>
      <dgm:spPr/>
      <dgm:t>
        <a:bodyPr/>
        <a:lstStyle/>
        <a:p>
          <a:endParaRPr lang="es-MX"/>
        </a:p>
      </dgm:t>
    </dgm:pt>
    <dgm:pt modelId="{A64A30AB-861B-4047-949D-C67D94990914}" type="pres">
      <dgm:prSet presAssocID="{ACBE185B-8F6C-4E36-BF61-75A4F34C5FB2}" presName="background2" presStyleLbl="node2" presStyleIdx="0" presStyleCnt="2"/>
      <dgm:spPr/>
      <dgm:t>
        <a:bodyPr/>
        <a:lstStyle/>
        <a:p>
          <a:endParaRPr lang="es-MX"/>
        </a:p>
      </dgm:t>
    </dgm:pt>
    <dgm:pt modelId="{B5C76A16-446D-4A40-8985-36197C15B728}" type="pres">
      <dgm:prSet presAssocID="{ACBE185B-8F6C-4E36-BF61-75A4F34C5FB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882F70B-B340-4A68-B0B9-98DE7246AB73}" type="pres">
      <dgm:prSet presAssocID="{ACBE185B-8F6C-4E36-BF61-75A4F34C5FB2}" presName="hierChild3" presStyleCnt="0"/>
      <dgm:spPr/>
      <dgm:t>
        <a:bodyPr/>
        <a:lstStyle/>
        <a:p>
          <a:endParaRPr lang="es-MX"/>
        </a:p>
      </dgm:t>
    </dgm:pt>
    <dgm:pt modelId="{2D25416F-7C71-4393-B58C-DEF1E9C0A4DC}" type="pres">
      <dgm:prSet presAssocID="{955DA3B5-7EED-4C95-8D1C-14FB700B1520}" presName="Name17" presStyleLbl="parChTrans1D3" presStyleIdx="0" presStyleCnt="2"/>
      <dgm:spPr/>
      <dgm:t>
        <a:bodyPr/>
        <a:lstStyle/>
        <a:p>
          <a:endParaRPr lang="es-MX"/>
        </a:p>
      </dgm:t>
    </dgm:pt>
    <dgm:pt modelId="{AAC845F3-12C6-41DA-BF93-76AD17E6DEEC}" type="pres">
      <dgm:prSet presAssocID="{79394570-CE75-4016-8019-B87469C64A76}" presName="hierRoot3" presStyleCnt="0"/>
      <dgm:spPr/>
      <dgm:t>
        <a:bodyPr/>
        <a:lstStyle/>
        <a:p>
          <a:endParaRPr lang="es-MX"/>
        </a:p>
      </dgm:t>
    </dgm:pt>
    <dgm:pt modelId="{A3DD4E1A-04E8-46F2-A902-98532AB72F08}" type="pres">
      <dgm:prSet presAssocID="{79394570-CE75-4016-8019-B87469C64A76}" presName="composite3" presStyleCnt="0"/>
      <dgm:spPr/>
      <dgm:t>
        <a:bodyPr/>
        <a:lstStyle/>
        <a:p>
          <a:endParaRPr lang="es-MX"/>
        </a:p>
      </dgm:t>
    </dgm:pt>
    <dgm:pt modelId="{0F007659-A26B-4231-9F11-0A41881150D7}" type="pres">
      <dgm:prSet presAssocID="{79394570-CE75-4016-8019-B87469C64A76}" presName="background3" presStyleLbl="node3" presStyleIdx="0" presStyleCnt="2"/>
      <dgm:spPr/>
      <dgm:t>
        <a:bodyPr/>
        <a:lstStyle/>
        <a:p>
          <a:endParaRPr lang="es-MX"/>
        </a:p>
      </dgm:t>
    </dgm:pt>
    <dgm:pt modelId="{9C68DF1B-CEA4-4427-A4CA-B06825B5E35C}" type="pres">
      <dgm:prSet presAssocID="{79394570-CE75-4016-8019-B87469C64A76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1ED417E-95D0-4F30-BEC4-07C90CCAA8B4}" type="pres">
      <dgm:prSet presAssocID="{79394570-CE75-4016-8019-B87469C64A76}" presName="hierChild4" presStyleCnt="0"/>
      <dgm:spPr/>
      <dgm:t>
        <a:bodyPr/>
        <a:lstStyle/>
        <a:p>
          <a:endParaRPr lang="es-MX"/>
        </a:p>
      </dgm:t>
    </dgm:pt>
    <dgm:pt modelId="{C0F20A20-6C40-4891-A10C-A720726AB849}" type="pres">
      <dgm:prSet presAssocID="{A9359AE8-C600-4BC0-8D41-1CAD50BC31D2}" presName="Name10" presStyleLbl="parChTrans1D2" presStyleIdx="1" presStyleCnt="2"/>
      <dgm:spPr/>
      <dgm:t>
        <a:bodyPr/>
        <a:lstStyle/>
        <a:p>
          <a:endParaRPr lang="es-MX"/>
        </a:p>
      </dgm:t>
    </dgm:pt>
    <dgm:pt modelId="{2BE1E4FF-21E8-49FF-AD0F-959162CF9CB1}" type="pres">
      <dgm:prSet presAssocID="{8722F847-E210-4449-B259-3BAC26FEA2E0}" presName="hierRoot2" presStyleCnt="0"/>
      <dgm:spPr/>
      <dgm:t>
        <a:bodyPr/>
        <a:lstStyle/>
        <a:p>
          <a:endParaRPr lang="es-MX"/>
        </a:p>
      </dgm:t>
    </dgm:pt>
    <dgm:pt modelId="{E4CDCBA4-76F9-4910-A51C-F26AE847D33B}" type="pres">
      <dgm:prSet presAssocID="{8722F847-E210-4449-B259-3BAC26FEA2E0}" presName="composite2" presStyleCnt="0"/>
      <dgm:spPr/>
      <dgm:t>
        <a:bodyPr/>
        <a:lstStyle/>
        <a:p>
          <a:endParaRPr lang="es-MX"/>
        </a:p>
      </dgm:t>
    </dgm:pt>
    <dgm:pt modelId="{0C2B0DE1-7CDF-4FB0-AFE4-328548A4000D}" type="pres">
      <dgm:prSet presAssocID="{8722F847-E210-4449-B259-3BAC26FEA2E0}" presName="background2" presStyleLbl="node2" presStyleIdx="1" presStyleCnt="2"/>
      <dgm:spPr/>
      <dgm:t>
        <a:bodyPr/>
        <a:lstStyle/>
        <a:p>
          <a:endParaRPr lang="es-MX"/>
        </a:p>
      </dgm:t>
    </dgm:pt>
    <dgm:pt modelId="{26703A37-DC38-45D4-8C63-8783CB4BBBBE}" type="pres">
      <dgm:prSet presAssocID="{8722F847-E210-4449-B259-3BAC26FEA2E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B645F13-84D4-4883-85F5-F6B970789EC8}" type="pres">
      <dgm:prSet presAssocID="{8722F847-E210-4449-B259-3BAC26FEA2E0}" presName="hierChild3" presStyleCnt="0"/>
      <dgm:spPr/>
      <dgm:t>
        <a:bodyPr/>
        <a:lstStyle/>
        <a:p>
          <a:endParaRPr lang="es-MX"/>
        </a:p>
      </dgm:t>
    </dgm:pt>
    <dgm:pt modelId="{89CB3707-EFFF-498F-A9AC-E6A3AAABA915}" type="pres">
      <dgm:prSet presAssocID="{9DAF30BA-1786-41BC-BF6C-2A4846D5E181}" presName="Name17" presStyleLbl="parChTrans1D3" presStyleIdx="1" presStyleCnt="2"/>
      <dgm:spPr/>
      <dgm:t>
        <a:bodyPr/>
        <a:lstStyle/>
        <a:p>
          <a:endParaRPr lang="es-MX"/>
        </a:p>
      </dgm:t>
    </dgm:pt>
    <dgm:pt modelId="{40E9358F-ECE4-4E49-8B4C-85969CAE080E}" type="pres">
      <dgm:prSet presAssocID="{64F58284-9612-489F-9F99-F00CFF4BD55F}" presName="hierRoot3" presStyleCnt="0"/>
      <dgm:spPr/>
      <dgm:t>
        <a:bodyPr/>
        <a:lstStyle/>
        <a:p>
          <a:endParaRPr lang="es-MX"/>
        </a:p>
      </dgm:t>
    </dgm:pt>
    <dgm:pt modelId="{42D97081-1F75-4028-B326-3EC04144D0D9}" type="pres">
      <dgm:prSet presAssocID="{64F58284-9612-489F-9F99-F00CFF4BD55F}" presName="composite3" presStyleCnt="0"/>
      <dgm:spPr/>
      <dgm:t>
        <a:bodyPr/>
        <a:lstStyle/>
        <a:p>
          <a:endParaRPr lang="es-MX"/>
        </a:p>
      </dgm:t>
    </dgm:pt>
    <dgm:pt modelId="{F82D5EEE-4BF5-4BC9-8124-6C2DFDEC6874}" type="pres">
      <dgm:prSet presAssocID="{64F58284-9612-489F-9F99-F00CFF4BD55F}" presName="background3" presStyleLbl="node3" presStyleIdx="1" presStyleCnt="2"/>
      <dgm:spPr/>
      <dgm:t>
        <a:bodyPr/>
        <a:lstStyle/>
        <a:p>
          <a:endParaRPr lang="es-MX"/>
        </a:p>
      </dgm:t>
    </dgm:pt>
    <dgm:pt modelId="{EF5AB099-F53C-4BEB-9AAA-5E658F12CBFA}" type="pres">
      <dgm:prSet presAssocID="{64F58284-9612-489F-9F99-F00CFF4BD55F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59EC5E7-C820-4C54-9430-452E62B56D13}" type="pres">
      <dgm:prSet presAssocID="{64F58284-9612-489F-9F99-F00CFF4BD55F}" presName="hierChild4" presStyleCnt="0"/>
      <dgm:spPr/>
      <dgm:t>
        <a:bodyPr/>
        <a:lstStyle/>
        <a:p>
          <a:endParaRPr lang="es-MX"/>
        </a:p>
      </dgm:t>
    </dgm:pt>
  </dgm:ptLst>
  <dgm:cxnLst>
    <dgm:cxn modelId="{74715F23-B760-4CB0-AA75-3229EF094466}" type="presOf" srcId="{ACBE185B-8F6C-4E36-BF61-75A4F34C5FB2}" destId="{B5C76A16-446D-4A40-8985-36197C15B728}" srcOrd="0" destOrd="0" presId="urn:microsoft.com/office/officeart/2005/8/layout/hierarchy1"/>
    <dgm:cxn modelId="{BBA29822-3A77-46F4-A1B7-BB27B15B580A}" srcId="{8722F847-E210-4449-B259-3BAC26FEA2E0}" destId="{64F58284-9612-489F-9F99-F00CFF4BD55F}" srcOrd="0" destOrd="0" parTransId="{9DAF30BA-1786-41BC-BF6C-2A4846D5E181}" sibTransId="{77B047FA-951C-4FD8-BC77-D11FD7F8E5AC}"/>
    <dgm:cxn modelId="{9B247E92-AE9B-4F60-8458-5525F10D51EF}" type="presOf" srcId="{68630F6E-943B-41E0-B696-633718EF99C0}" destId="{99A09A40-7C65-4BB5-8128-8ED5B5EC8AB3}" srcOrd="0" destOrd="0" presId="urn:microsoft.com/office/officeart/2005/8/layout/hierarchy1"/>
    <dgm:cxn modelId="{6DC8C561-60A8-487E-A8AE-86AE564C444B}" type="presOf" srcId="{8722F847-E210-4449-B259-3BAC26FEA2E0}" destId="{26703A37-DC38-45D4-8C63-8783CB4BBBBE}" srcOrd="0" destOrd="0" presId="urn:microsoft.com/office/officeart/2005/8/layout/hierarchy1"/>
    <dgm:cxn modelId="{46F95F9E-2819-4123-9E38-AABCAFA80279}" type="presOf" srcId="{5DAA4B90-6AFB-4E82-8027-9B0A38C8E447}" destId="{E8C9C761-7146-4D44-AFA1-4FCD654E63D9}" srcOrd="0" destOrd="0" presId="urn:microsoft.com/office/officeart/2005/8/layout/hierarchy1"/>
    <dgm:cxn modelId="{8F4CB7C4-CFEF-49B0-B955-3CA0B4C4D6CD}" type="presOf" srcId="{79394570-CE75-4016-8019-B87469C64A76}" destId="{9C68DF1B-CEA4-4427-A4CA-B06825B5E35C}" srcOrd="0" destOrd="0" presId="urn:microsoft.com/office/officeart/2005/8/layout/hierarchy1"/>
    <dgm:cxn modelId="{01490323-90D3-460B-8201-599C0DD1CDEE}" type="presOf" srcId="{A9359AE8-C600-4BC0-8D41-1CAD50BC31D2}" destId="{C0F20A20-6C40-4891-A10C-A720726AB849}" srcOrd="0" destOrd="0" presId="urn:microsoft.com/office/officeart/2005/8/layout/hierarchy1"/>
    <dgm:cxn modelId="{9AB63214-DF69-4022-A13E-19601F4483AB}" srcId="{68630F6E-943B-41E0-B696-633718EF99C0}" destId="{8722F847-E210-4449-B259-3BAC26FEA2E0}" srcOrd="1" destOrd="0" parTransId="{A9359AE8-C600-4BC0-8D41-1CAD50BC31D2}" sibTransId="{5D97D112-02CE-4D8A-A746-351D56E30570}"/>
    <dgm:cxn modelId="{584B7B4C-E9C9-405F-814B-EEBCC0821430}" type="presOf" srcId="{7ACF4AA4-05CA-4E8B-AB67-9ADFE7B25AAE}" destId="{52550F6A-A7B5-4417-8B0D-0EE93754946C}" srcOrd="0" destOrd="0" presId="urn:microsoft.com/office/officeart/2005/8/layout/hierarchy1"/>
    <dgm:cxn modelId="{B0CE7BEA-8506-46CA-927D-777295836D94}" srcId="{68630F6E-943B-41E0-B696-633718EF99C0}" destId="{ACBE185B-8F6C-4E36-BF61-75A4F34C5FB2}" srcOrd="0" destOrd="0" parTransId="{5DAA4B90-6AFB-4E82-8027-9B0A38C8E447}" sibTransId="{0D498E71-D8BD-43E4-8BFF-379103F0F052}"/>
    <dgm:cxn modelId="{558FC861-24D1-4D04-A8E9-721809F2F342}" srcId="{7ACF4AA4-05CA-4E8B-AB67-9ADFE7B25AAE}" destId="{68630F6E-943B-41E0-B696-633718EF99C0}" srcOrd="0" destOrd="0" parTransId="{EC9DE700-D494-432E-9166-DD5104295C06}" sibTransId="{D6DF007E-B682-4EBB-9CEF-9F07C17ED3E7}"/>
    <dgm:cxn modelId="{6A6DEBED-AAE3-4EF4-A988-AB5515903A89}" type="presOf" srcId="{9DAF30BA-1786-41BC-BF6C-2A4846D5E181}" destId="{89CB3707-EFFF-498F-A9AC-E6A3AAABA915}" srcOrd="0" destOrd="0" presId="urn:microsoft.com/office/officeart/2005/8/layout/hierarchy1"/>
    <dgm:cxn modelId="{7735CD22-D26D-4EB5-AF9A-9EBF01B316D9}" type="presOf" srcId="{955DA3B5-7EED-4C95-8D1C-14FB700B1520}" destId="{2D25416F-7C71-4393-B58C-DEF1E9C0A4DC}" srcOrd="0" destOrd="0" presId="urn:microsoft.com/office/officeart/2005/8/layout/hierarchy1"/>
    <dgm:cxn modelId="{010F8F08-414A-4291-9A8A-040CC28C001C}" srcId="{ACBE185B-8F6C-4E36-BF61-75A4F34C5FB2}" destId="{79394570-CE75-4016-8019-B87469C64A76}" srcOrd="0" destOrd="0" parTransId="{955DA3B5-7EED-4C95-8D1C-14FB700B1520}" sibTransId="{59C4FDC0-0CD8-41CA-B27F-2E4CDB42C041}"/>
    <dgm:cxn modelId="{D70C0A3D-3BC7-4952-9ACE-049E280159D4}" type="presOf" srcId="{64F58284-9612-489F-9F99-F00CFF4BD55F}" destId="{EF5AB099-F53C-4BEB-9AAA-5E658F12CBFA}" srcOrd="0" destOrd="0" presId="urn:microsoft.com/office/officeart/2005/8/layout/hierarchy1"/>
    <dgm:cxn modelId="{82A1A20D-E2D6-4A68-BDBF-3361D3E46D28}" type="presParOf" srcId="{52550F6A-A7B5-4417-8B0D-0EE93754946C}" destId="{1D4FB2D0-78E3-4EC0-9BA0-C21FFF6B4BD9}" srcOrd="0" destOrd="0" presId="urn:microsoft.com/office/officeart/2005/8/layout/hierarchy1"/>
    <dgm:cxn modelId="{F0ED386C-9245-4469-B04B-E5AFF515C0FF}" type="presParOf" srcId="{1D4FB2D0-78E3-4EC0-9BA0-C21FFF6B4BD9}" destId="{2C3C4920-65CD-45AB-AE94-C355F7C106BC}" srcOrd="0" destOrd="0" presId="urn:microsoft.com/office/officeart/2005/8/layout/hierarchy1"/>
    <dgm:cxn modelId="{D368EFA4-7F0A-4804-B46A-4F7BAF1B1CA4}" type="presParOf" srcId="{2C3C4920-65CD-45AB-AE94-C355F7C106BC}" destId="{C9590D51-26FB-4563-BED1-AFC65AA390F9}" srcOrd="0" destOrd="0" presId="urn:microsoft.com/office/officeart/2005/8/layout/hierarchy1"/>
    <dgm:cxn modelId="{8AD0D8C5-A27F-4919-9193-26DE8191ECD8}" type="presParOf" srcId="{2C3C4920-65CD-45AB-AE94-C355F7C106BC}" destId="{99A09A40-7C65-4BB5-8128-8ED5B5EC8AB3}" srcOrd="1" destOrd="0" presId="urn:microsoft.com/office/officeart/2005/8/layout/hierarchy1"/>
    <dgm:cxn modelId="{EBD9A313-0565-45DC-9916-4011D885048C}" type="presParOf" srcId="{1D4FB2D0-78E3-4EC0-9BA0-C21FFF6B4BD9}" destId="{B6263EFC-ABA6-41D9-AF60-AE09179F8ACA}" srcOrd="1" destOrd="0" presId="urn:microsoft.com/office/officeart/2005/8/layout/hierarchy1"/>
    <dgm:cxn modelId="{1B9DB0A9-59D7-487F-8961-F038F50432BD}" type="presParOf" srcId="{B6263EFC-ABA6-41D9-AF60-AE09179F8ACA}" destId="{E8C9C761-7146-4D44-AFA1-4FCD654E63D9}" srcOrd="0" destOrd="0" presId="urn:microsoft.com/office/officeart/2005/8/layout/hierarchy1"/>
    <dgm:cxn modelId="{DCB090BE-C0D6-47CE-8058-BA75BCA87DB2}" type="presParOf" srcId="{B6263EFC-ABA6-41D9-AF60-AE09179F8ACA}" destId="{D32BDD3C-7810-4A9D-9202-368D445A2EB7}" srcOrd="1" destOrd="0" presId="urn:microsoft.com/office/officeart/2005/8/layout/hierarchy1"/>
    <dgm:cxn modelId="{AC7FAFB1-D481-4738-BBA5-4D996CBAD113}" type="presParOf" srcId="{D32BDD3C-7810-4A9D-9202-368D445A2EB7}" destId="{928EE6B7-6437-43AD-A3EF-75DAE24EED25}" srcOrd="0" destOrd="0" presId="urn:microsoft.com/office/officeart/2005/8/layout/hierarchy1"/>
    <dgm:cxn modelId="{399CCFB7-4D73-4908-A153-D36AC6AD5569}" type="presParOf" srcId="{928EE6B7-6437-43AD-A3EF-75DAE24EED25}" destId="{A64A30AB-861B-4047-949D-C67D94990914}" srcOrd="0" destOrd="0" presId="urn:microsoft.com/office/officeart/2005/8/layout/hierarchy1"/>
    <dgm:cxn modelId="{AD214F04-2E19-40C3-AB06-9C61EC035C6B}" type="presParOf" srcId="{928EE6B7-6437-43AD-A3EF-75DAE24EED25}" destId="{B5C76A16-446D-4A40-8985-36197C15B728}" srcOrd="1" destOrd="0" presId="urn:microsoft.com/office/officeart/2005/8/layout/hierarchy1"/>
    <dgm:cxn modelId="{B911BB28-C5A2-47F7-9913-EE189FAF0D2E}" type="presParOf" srcId="{D32BDD3C-7810-4A9D-9202-368D445A2EB7}" destId="{4882F70B-B340-4A68-B0B9-98DE7246AB73}" srcOrd="1" destOrd="0" presId="urn:microsoft.com/office/officeart/2005/8/layout/hierarchy1"/>
    <dgm:cxn modelId="{767C0934-4F33-4391-8074-6AA9038DB753}" type="presParOf" srcId="{4882F70B-B340-4A68-B0B9-98DE7246AB73}" destId="{2D25416F-7C71-4393-B58C-DEF1E9C0A4DC}" srcOrd="0" destOrd="0" presId="urn:microsoft.com/office/officeart/2005/8/layout/hierarchy1"/>
    <dgm:cxn modelId="{5E41FDC2-ABE1-4C51-9065-5C2B40B51486}" type="presParOf" srcId="{4882F70B-B340-4A68-B0B9-98DE7246AB73}" destId="{AAC845F3-12C6-41DA-BF93-76AD17E6DEEC}" srcOrd="1" destOrd="0" presId="urn:microsoft.com/office/officeart/2005/8/layout/hierarchy1"/>
    <dgm:cxn modelId="{7A00D35B-0F84-43EC-BD48-19B14513E616}" type="presParOf" srcId="{AAC845F3-12C6-41DA-BF93-76AD17E6DEEC}" destId="{A3DD4E1A-04E8-46F2-A902-98532AB72F08}" srcOrd="0" destOrd="0" presId="urn:microsoft.com/office/officeart/2005/8/layout/hierarchy1"/>
    <dgm:cxn modelId="{38D6A139-299F-47A2-88CD-809325314587}" type="presParOf" srcId="{A3DD4E1A-04E8-46F2-A902-98532AB72F08}" destId="{0F007659-A26B-4231-9F11-0A41881150D7}" srcOrd="0" destOrd="0" presId="urn:microsoft.com/office/officeart/2005/8/layout/hierarchy1"/>
    <dgm:cxn modelId="{3B6BD04C-72A5-478C-A56D-C736A40A394E}" type="presParOf" srcId="{A3DD4E1A-04E8-46F2-A902-98532AB72F08}" destId="{9C68DF1B-CEA4-4427-A4CA-B06825B5E35C}" srcOrd="1" destOrd="0" presId="urn:microsoft.com/office/officeart/2005/8/layout/hierarchy1"/>
    <dgm:cxn modelId="{9530E50D-967B-497A-85FA-0A6D3684972D}" type="presParOf" srcId="{AAC845F3-12C6-41DA-BF93-76AD17E6DEEC}" destId="{41ED417E-95D0-4F30-BEC4-07C90CCAA8B4}" srcOrd="1" destOrd="0" presId="urn:microsoft.com/office/officeart/2005/8/layout/hierarchy1"/>
    <dgm:cxn modelId="{AD6B19C4-0AFF-4674-B0B7-EC42BABF6860}" type="presParOf" srcId="{B6263EFC-ABA6-41D9-AF60-AE09179F8ACA}" destId="{C0F20A20-6C40-4891-A10C-A720726AB849}" srcOrd="2" destOrd="0" presId="urn:microsoft.com/office/officeart/2005/8/layout/hierarchy1"/>
    <dgm:cxn modelId="{BD0CAC19-CDFF-4378-A10B-7E8448D61D73}" type="presParOf" srcId="{B6263EFC-ABA6-41D9-AF60-AE09179F8ACA}" destId="{2BE1E4FF-21E8-49FF-AD0F-959162CF9CB1}" srcOrd="3" destOrd="0" presId="urn:microsoft.com/office/officeart/2005/8/layout/hierarchy1"/>
    <dgm:cxn modelId="{6DDBF434-9AE1-4F04-95A1-4C55679786FF}" type="presParOf" srcId="{2BE1E4FF-21E8-49FF-AD0F-959162CF9CB1}" destId="{E4CDCBA4-76F9-4910-A51C-F26AE847D33B}" srcOrd="0" destOrd="0" presId="urn:microsoft.com/office/officeart/2005/8/layout/hierarchy1"/>
    <dgm:cxn modelId="{8678FC0E-FB59-4D28-ACCF-3A521210C88E}" type="presParOf" srcId="{E4CDCBA4-76F9-4910-A51C-F26AE847D33B}" destId="{0C2B0DE1-7CDF-4FB0-AFE4-328548A4000D}" srcOrd="0" destOrd="0" presId="urn:microsoft.com/office/officeart/2005/8/layout/hierarchy1"/>
    <dgm:cxn modelId="{7E1FB4D5-AD91-4540-822F-CD5AC75C0D80}" type="presParOf" srcId="{E4CDCBA4-76F9-4910-A51C-F26AE847D33B}" destId="{26703A37-DC38-45D4-8C63-8783CB4BBBBE}" srcOrd="1" destOrd="0" presId="urn:microsoft.com/office/officeart/2005/8/layout/hierarchy1"/>
    <dgm:cxn modelId="{31531FDE-940F-43D2-AD8A-9D4EA45A6ACA}" type="presParOf" srcId="{2BE1E4FF-21E8-49FF-AD0F-959162CF9CB1}" destId="{AB645F13-84D4-4883-85F5-F6B970789EC8}" srcOrd="1" destOrd="0" presId="urn:microsoft.com/office/officeart/2005/8/layout/hierarchy1"/>
    <dgm:cxn modelId="{CFE2EF08-1CCB-49E5-B39E-5A70BEA25DC6}" type="presParOf" srcId="{AB645F13-84D4-4883-85F5-F6B970789EC8}" destId="{89CB3707-EFFF-498F-A9AC-E6A3AAABA915}" srcOrd="0" destOrd="0" presId="urn:microsoft.com/office/officeart/2005/8/layout/hierarchy1"/>
    <dgm:cxn modelId="{F7529D50-A832-4C0F-8395-C5617F668106}" type="presParOf" srcId="{AB645F13-84D4-4883-85F5-F6B970789EC8}" destId="{40E9358F-ECE4-4E49-8B4C-85969CAE080E}" srcOrd="1" destOrd="0" presId="urn:microsoft.com/office/officeart/2005/8/layout/hierarchy1"/>
    <dgm:cxn modelId="{678AE586-F8C2-4692-A318-1A1FD627E68B}" type="presParOf" srcId="{40E9358F-ECE4-4E49-8B4C-85969CAE080E}" destId="{42D97081-1F75-4028-B326-3EC04144D0D9}" srcOrd="0" destOrd="0" presId="urn:microsoft.com/office/officeart/2005/8/layout/hierarchy1"/>
    <dgm:cxn modelId="{17482B61-8289-4A56-8239-732FD4DF2B6D}" type="presParOf" srcId="{42D97081-1F75-4028-B326-3EC04144D0D9}" destId="{F82D5EEE-4BF5-4BC9-8124-6C2DFDEC6874}" srcOrd="0" destOrd="0" presId="urn:microsoft.com/office/officeart/2005/8/layout/hierarchy1"/>
    <dgm:cxn modelId="{106B6491-75A9-431F-B122-6582720CBE3E}" type="presParOf" srcId="{42D97081-1F75-4028-B326-3EC04144D0D9}" destId="{EF5AB099-F53C-4BEB-9AAA-5E658F12CBFA}" srcOrd="1" destOrd="0" presId="urn:microsoft.com/office/officeart/2005/8/layout/hierarchy1"/>
    <dgm:cxn modelId="{2F989CC9-1D91-4D53-9F40-FB0F160A1730}" type="presParOf" srcId="{40E9358F-ECE4-4E49-8B4C-85969CAE080E}" destId="{A59EC5E7-C820-4C54-9430-452E62B56D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13AD8-D35A-4E4F-95ED-99F8DF292877}">
      <dsp:nvSpPr>
        <dsp:cNvPr id="0" name=""/>
        <dsp:cNvSpPr/>
      </dsp:nvSpPr>
      <dsp:spPr>
        <a:xfrm rot="5400000">
          <a:off x="-464709" y="1395635"/>
          <a:ext cx="2057566" cy="248759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9E8F35-F719-4884-B2C3-21CBE8B7182C}">
      <dsp:nvSpPr>
        <dsp:cNvPr id="0" name=""/>
        <dsp:cNvSpPr/>
      </dsp:nvSpPr>
      <dsp:spPr>
        <a:xfrm>
          <a:off x="3557" y="75018"/>
          <a:ext cx="2763999" cy="1658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300" kern="1200" dirty="0" smtClean="0"/>
            <a:t>Racional </a:t>
          </a:r>
          <a:endParaRPr lang="es-MX" sz="4300" kern="1200" dirty="0"/>
        </a:p>
      </dsp:txBody>
      <dsp:txXfrm>
        <a:off x="52130" y="123591"/>
        <a:ext cx="2666853" cy="1561253"/>
      </dsp:txXfrm>
    </dsp:sp>
    <dsp:sp modelId="{B2677BBB-3002-46CF-9601-E79297874DD5}">
      <dsp:nvSpPr>
        <dsp:cNvPr id="0" name=""/>
        <dsp:cNvSpPr/>
      </dsp:nvSpPr>
      <dsp:spPr>
        <a:xfrm>
          <a:off x="571790" y="2432135"/>
          <a:ext cx="3660686" cy="248759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-35851"/>
                <a:satOff val="-4207"/>
                <a:lumOff val="23011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35851"/>
                <a:satOff val="-4207"/>
                <a:lumOff val="23011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35851"/>
                <a:satOff val="-4207"/>
                <a:lumOff val="2301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C250CA-2064-42DE-B5BD-5A1691B32D4A}">
      <dsp:nvSpPr>
        <dsp:cNvPr id="0" name=""/>
        <dsp:cNvSpPr/>
      </dsp:nvSpPr>
      <dsp:spPr>
        <a:xfrm>
          <a:off x="3557" y="2148018"/>
          <a:ext cx="2763999" cy="1658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-17936"/>
                <a:satOff val="-2012"/>
                <a:lumOff val="1284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17936"/>
                <a:satOff val="-2012"/>
                <a:lumOff val="1284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17936"/>
                <a:satOff val="-2012"/>
                <a:lumOff val="128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300" kern="1200" dirty="0" smtClean="0"/>
            <a:t>Verificable </a:t>
          </a:r>
          <a:endParaRPr lang="es-MX" sz="4300" kern="1200" dirty="0"/>
        </a:p>
      </dsp:txBody>
      <dsp:txXfrm>
        <a:off x="52130" y="2196591"/>
        <a:ext cx="2666853" cy="1561253"/>
      </dsp:txXfrm>
    </dsp:sp>
    <dsp:sp modelId="{424A0F64-EC4E-4B4D-9926-38020B95AC82}">
      <dsp:nvSpPr>
        <dsp:cNvPr id="0" name=""/>
        <dsp:cNvSpPr/>
      </dsp:nvSpPr>
      <dsp:spPr>
        <a:xfrm>
          <a:off x="3679676" y="2148018"/>
          <a:ext cx="2763999" cy="1658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300" kern="1200" dirty="0" smtClean="0"/>
            <a:t>Exacta </a:t>
          </a:r>
          <a:endParaRPr lang="es-MX" sz="4300" kern="1200" dirty="0"/>
        </a:p>
      </dsp:txBody>
      <dsp:txXfrm>
        <a:off x="3728249" y="2196591"/>
        <a:ext cx="2666853" cy="15612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B3707-EFFF-498F-A9AC-E6A3AAABA915}">
      <dsp:nvSpPr>
        <dsp:cNvPr id="0" name=""/>
        <dsp:cNvSpPr/>
      </dsp:nvSpPr>
      <dsp:spPr>
        <a:xfrm>
          <a:off x="4625971" y="2877893"/>
          <a:ext cx="91440" cy="5361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611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F20A20-6C40-4891-A10C-A720726AB849}">
      <dsp:nvSpPr>
        <dsp:cNvPr id="0" name=""/>
        <dsp:cNvSpPr/>
      </dsp:nvSpPr>
      <dsp:spPr>
        <a:xfrm>
          <a:off x="3545178" y="1171225"/>
          <a:ext cx="1126513" cy="536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348"/>
              </a:lnTo>
              <a:lnTo>
                <a:pt x="1126513" y="365348"/>
              </a:lnTo>
              <a:lnTo>
                <a:pt x="1126513" y="5361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5416F-7C71-4393-B58C-DEF1E9C0A4DC}">
      <dsp:nvSpPr>
        <dsp:cNvPr id="0" name=""/>
        <dsp:cNvSpPr/>
      </dsp:nvSpPr>
      <dsp:spPr>
        <a:xfrm>
          <a:off x="2372944" y="2877893"/>
          <a:ext cx="91440" cy="5361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611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9C761-7146-4D44-AFA1-4FCD654E63D9}">
      <dsp:nvSpPr>
        <dsp:cNvPr id="0" name=""/>
        <dsp:cNvSpPr/>
      </dsp:nvSpPr>
      <dsp:spPr>
        <a:xfrm>
          <a:off x="2418664" y="1171225"/>
          <a:ext cx="1126513" cy="536118"/>
        </a:xfrm>
        <a:custGeom>
          <a:avLst/>
          <a:gdLst/>
          <a:ahLst/>
          <a:cxnLst/>
          <a:rect l="0" t="0" r="0" b="0"/>
          <a:pathLst>
            <a:path>
              <a:moveTo>
                <a:pt x="1126513" y="0"/>
              </a:moveTo>
              <a:lnTo>
                <a:pt x="1126513" y="365348"/>
              </a:lnTo>
              <a:lnTo>
                <a:pt x="0" y="365348"/>
              </a:lnTo>
              <a:lnTo>
                <a:pt x="0" y="5361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90D51-26FB-4563-BED1-AFC65AA390F9}">
      <dsp:nvSpPr>
        <dsp:cNvPr id="0" name=""/>
        <dsp:cNvSpPr/>
      </dsp:nvSpPr>
      <dsp:spPr>
        <a:xfrm>
          <a:off x="2623485" y="675"/>
          <a:ext cx="1843385" cy="1170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A09A40-7C65-4BB5-8128-8ED5B5EC8AB3}">
      <dsp:nvSpPr>
        <dsp:cNvPr id="0" name=""/>
        <dsp:cNvSpPr/>
      </dsp:nvSpPr>
      <dsp:spPr>
        <a:xfrm>
          <a:off x="2828305" y="195255"/>
          <a:ext cx="1843385" cy="1170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Ciencia </a:t>
          </a:r>
          <a:endParaRPr lang="es-MX" sz="3000" kern="1200" dirty="0"/>
        </a:p>
      </dsp:txBody>
      <dsp:txXfrm>
        <a:off x="2862589" y="229539"/>
        <a:ext cx="1774817" cy="1101981"/>
      </dsp:txXfrm>
    </dsp:sp>
    <dsp:sp modelId="{A64A30AB-861B-4047-949D-C67D94990914}">
      <dsp:nvSpPr>
        <dsp:cNvPr id="0" name=""/>
        <dsp:cNvSpPr/>
      </dsp:nvSpPr>
      <dsp:spPr>
        <a:xfrm>
          <a:off x="1496971" y="1707343"/>
          <a:ext cx="1843385" cy="1170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C76A16-446D-4A40-8985-36197C15B728}">
      <dsp:nvSpPr>
        <dsp:cNvPr id="0" name=""/>
        <dsp:cNvSpPr/>
      </dsp:nvSpPr>
      <dsp:spPr>
        <a:xfrm>
          <a:off x="1701792" y="1901923"/>
          <a:ext cx="1843385" cy="1170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Ciencias formales</a:t>
          </a:r>
          <a:endParaRPr lang="es-MX" sz="3000" kern="1200" dirty="0"/>
        </a:p>
      </dsp:txBody>
      <dsp:txXfrm>
        <a:off x="1736076" y="1936207"/>
        <a:ext cx="1774817" cy="1101981"/>
      </dsp:txXfrm>
    </dsp:sp>
    <dsp:sp modelId="{0F007659-A26B-4231-9F11-0A41881150D7}">
      <dsp:nvSpPr>
        <dsp:cNvPr id="0" name=""/>
        <dsp:cNvSpPr/>
      </dsp:nvSpPr>
      <dsp:spPr>
        <a:xfrm>
          <a:off x="1496971" y="3414011"/>
          <a:ext cx="1843385" cy="1170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C68DF1B-CEA4-4427-A4CA-B06825B5E35C}">
      <dsp:nvSpPr>
        <dsp:cNvPr id="0" name=""/>
        <dsp:cNvSpPr/>
      </dsp:nvSpPr>
      <dsp:spPr>
        <a:xfrm>
          <a:off x="1701792" y="3608591"/>
          <a:ext cx="1843385" cy="1170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Examinan ideas</a:t>
          </a:r>
          <a:endParaRPr lang="es-MX" sz="3000" kern="1200" dirty="0"/>
        </a:p>
      </dsp:txBody>
      <dsp:txXfrm>
        <a:off x="1736076" y="3642875"/>
        <a:ext cx="1774817" cy="1101981"/>
      </dsp:txXfrm>
    </dsp:sp>
    <dsp:sp modelId="{0C2B0DE1-7CDF-4FB0-AFE4-328548A4000D}">
      <dsp:nvSpPr>
        <dsp:cNvPr id="0" name=""/>
        <dsp:cNvSpPr/>
      </dsp:nvSpPr>
      <dsp:spPr>
        <a:xfrm>
          <a:off x="3749998" y="1707343"/>
          <a:ext cx="1843385" cy="1170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6703A37-DC38-45D4-8C63-8783CB4BBBBE}">
      <dsp:nvSpPr>
        <dsp:cNvPr id="0" name=""/>
        <dsp:cNvSpPr/>
      </dsp:nvSpPr>
      <dsp:spPr>
        <a:xfrm>
          <a:off x="3954819" y="1901923"/>
          <a:ext cx="1843385" cy="1170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Ciencias factuales</a:t>
          </a:r>
          <a:endParaRPr lang="es-MX" sz="3000" kern="1200" dirty="0"/>
        </a:p>
      </dsp:txBody>
      <dsp:txXfrm>
        <a:off x="3989103" y="1936207"/>
        <a:ext cx="1774817" cy="1101981"/>
      </dsp:txXfrm>
    </dsp:sp>
    <dsp:sp modelId="{F82D5EEE-4BF5-4BC9-8124-6C2DFDEC6874}">
      <dsp:nvSpPr>
        <dsp:cNvPr id="0" name=""/>
        <dsp:cNvSpPr/>
      </dsp:nvSpPr>
      <dsp:spPr>
        <a:xfrm>
          <a:off x="3749998" y="3414011"/>
          <a:ext cx="1843385" cy="1170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F5AB099-F53C-4BEB-9AAA-5E658F12CBFA}">
      <dsp:nvSpPr>
        <dsp:cNvPr id="0" name=""/>
        <dsp:cNvSpPr/>
      </dsp:nvSpPr>
      <dsp:spPr>
        <a:xfrm>
          <a:off x="3954819" y="3608591"/>
          <a:ext cx="1843385" cy="1170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Indagan hechos</a:t>
          </a:r>
          <a:endParaRPr lang="es-MX" sz="3000" kern="1200" dirty="0"/>
        </a:p>
      </dsp:txBody>
      <dsp:txXfrm>
        <a:off x="3989103" y="3642875"/>
        <a:ext cx="1774817" cy="1101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finicion.com.mx/ciencias-sociales.html" TargetMode="External"/><Relationship Id="rId2" Type="http://schemas.openxmlformats.org/officeDocument/2006/relationships/hyperlink" Target="http://www.cbpf.br/~mulhe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532636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Biología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</a:t>
            </a: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C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iencia 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L.B. Ana Lilia Cuevas Hernández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Julio-diciembre 2015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836712"/>
            <a:ext cx="7886700" cy="43226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 err="1" smtClean="0"/>
              <a:t>Abstract</a:t>
            </a:r>
            <a:endParaRPr lang="es-MX" b="1" dirty="0" smtClean="0"/>
          </a:p>
          <a:p>
            <a:pPr marL="0" indent="0">
              <a:buNone/>
            </a:pPr>
            <a:r>
              <a:rPr lang="en-US" dirty="0"/>
              <a:t>In this presentation the definition , classification and characteristics of science is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s-MX" b="1" dirty="0" err="1" smtClean="0"/>
              <a:t>Keywords</a:t>
            </a:r>
            <a:r>
              <a:rPr lang="es-MX" b="1" dirty="0" smtClean="0"/>
              <a:t>: </a:t>
            </a:r>
            <a:r>
              <a:rPr lang="es-MX" dirty="0" err="1"/>
              <a:t>Science</a:t>
            </a:r>
            <a:r>
              <a:rPr lang="es-MX" dirty="0"/>
              <a:t> , factual , </a:t>
            </a:r>
            <a:r>
              <a:rPr lang="es-MX" dirty="0" smtClean="0"/>
              <a:t>formal.</a:t>
            </a: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Resumen </a:t>
            </a:r>
          </a:p>
          <a:p>
            <a:pPr marL="0" indent="0">
              <a:buNone/>
            </a:pPr>
            <a:r>
              <a:rPr lang="es-MX" dirty="0" smtClean="0"/>
              <a:t>En esta presentación se muestran la definición, clasificación y características de la ciencia.</a:t>
            </a:r>
          </a:p>
          <a:p>
            <a:pPr marL="0" indent="0">
              <a:buNone/>
            </a:pPr>
            <a:endParaRPr lang="es-MX" b="1" dirty="0"/>
          </a:p>
          <a:p>
            <a:pPr marL="0" indent="0">
              <a:buNone/>
            </a:pPr>
            <a:r>
              <a:rPr lang="es-MX" b="1" dirty="0" smtClean="0"/>
              <a:t>Palabras Clave: </a:t>
            </a:r>
            <a:r>
              <a:rPr lang="es-MX" dirty="0" smtClean="0"/>
              <a:t>Ciencia</a:t>
            </a:r>
            <a:r>
              <a:rPr lang="es-MX" dirty="0"/>
              <a:t>, factuales, formales.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180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Ciencia 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“Es el conjunto sistematizado u ordenado de conocimientos de alguna de las ramas del saber” (Gama, 2007) </a:t>
            </a:r>
          </a:p>
          <a:p>
            <a:endParaRPr lang="es-MX" dirty="0"/>
          </a:p>
          <a:p>
            <a:r>
              <a:rPr lang="es-MX" dirty="0" smtClean="0"/>
              <a:t>“La ciencia es la búsqueda constante de la verdad”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24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Definición etimológica de ciencia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Del latín </a:t>
            </a:r>
            <a:r>
              <a:rPr lang="es-MX" i="1" dirty="0" err="1" smtClean="0"/>
              <a:t>siens</a:t>
            </a:r>
            <a:r>
              <a:rPr lang="es-MX" i="1" dirty="0" smtClean="0"/>
              <a:t> </a:t>
            </a:r>
            <a:r>
              <a:rPr lang="es-MX" dirty="0" smtClean="0"/>
              <a:t>que significa: </a:t>
            </a:r>
            <a:r>
              <a:rPr lang="es-MX" b="1" u="sng" dirty="0" smtClean="0"/>
              <a:t>saber.</a:t>
            </a:r>
          </a:p>
          <a:p>
            <a:r>
              <a:rPr lang="es-MX" dirty="0" smtClean="0"/>
              <a:t>De donde deriva </a:t>
            </a:r>
            <a:r>
              <a:rPr lang="es-MX" i="1" dirty="0" err="1" smtClean="0"/>
              <a:t>scientia</a:t>
            </a:r>
            <a:r>
              <a:rPr lang="es-MX" i="1" dirty="0" smtClean="0"/>
              <a:t> </a:t>
            </a:r>
            <a:r>
              <a:rPr lang="es-MX" dirty="0" smtClean="0"/>
              <a:t>que significa: </a:t>
            </a:r>
            <a:r>
              <a:rPr lang="es-MX" b="1" u="sng" dirty="0" smtClean="0"/>
              <a:t>ciencia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3129136" cy="3129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32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Características de la ciencia</a:t>
            </a:r>
            <a:endParaRPr lang="es-MX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082667"/>
              </p:ext>
            </p:extLst>
          </p:nvPr>
        </p:nvGraphicFramePr>
        <p:xfrm>
          <a:off x="1475656" y="1268760"/>
          <a:ext cx="6447234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340768"/>
            <a:ext cx="2828925" cy="1619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45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s-MX" b="1" dirty="0" smtClean="0"/>
              <a:t>Clasificación de la ciencia </a:t>
            </a:r>
            <a:endParaRPr lang="es-MX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288942"/>
              </p:ext>
            </p:extLst>
          </p:nvPr>
        </p:nvGraphicFramePr>
        <p:xfrm>
          <a:off x="683568" y="1196752"/>
          <a:ext cx="7295177" cy="4779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329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Ciencias formales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Son aquellas que examinan ideas.</a:t>
            </a:r>
          </a:p>
          <a:p>
            <a:r>
              <a:rPr lang="es-MX" dirty="0" smtClean="0"/>
              <a:t>Lógica </a:t>
            </a:r>
          </a:p>
          <a:p>
            <a:r>
              <a:rPr lang="es-MX" dirty="0" smtClean="0"/>
              <a:t>Filosofía </a:t>
            </a:r>
          </a:p>
          <a:p>
            <a:r>
              <a:rPr lang="es-MX" dirty="0" smtClean="0"/>
              <a:t>Matemáticas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276872"/>
            <a:ext cx="3781003" cy="352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940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Ciencias factuales 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Son las que indagan hechos.</a:t>
            </a:r>
          </a:p>
          <a:p>
            <a:r>
              <a:rPr lang="es-MX" dirty="0" smtClean="0"/>
              <a:t>Biología</a:t>
            </a:r>
          </a:p>
          <a:p>
            <a:r>
              <a:rPr lang="es-MX" dirty="0" smtClean="0"/>
              <a:t>Física</a:t>
            </a:r>
          </a:p>
          <a:p>
            <a:r>
              <a:rPr lang="es-MX" dirty="0" smtClean="0"/>
              <a:t>Química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85267"/>
            <a:ext cx="3174652" cy="3517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7569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Bibliografía 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Gama Ma. de los Ángeles. Biología 1: COMPETENCIAS+APRENDIZAJE+VIDA. 2°edición. PEARSON. 2012.</a:t>
            </a:r>
          </a:p>
          <a:p>
            <a:r>
              <a:rPr lang="es-MX" dirty="0">
                <a:hlinkClick r:id="rId2"/>
              </a:rPr>
              <a:t>http://www.cbpf.br/~mulher</a:t>
            </a:r>
            <a:r>
              <a:rPr lang="es-MX" dirty="0" smtClean="0">
                <a:hlinkClick r:id="rId2"/>
              </a:rPr>
              <a:t>/</a:t>
            </a:r>
            <a:endParaRPr lang="es-MX" dirty="0" smtClean="0"/>
          </a:p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www.definicion.com.mx/ciencias-sociales.html</a:t>
            </a:r>
            <a:endParaRPr lang="es-MX" dirty="0" smtClean="0"/>
          </a:p>
          <a:p>
            <a:r>
              <a:rPr lang="es-MX" dirty="0"/>
              <a:t>http://www.netquest.com/blog/es/somos-racionales/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1648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180</Words>
  <Application>Microsoft Office PowerPoint</Application>
  <PresentationFormat>Presentación en pantalla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ÁREA ACADÉMICA: Biología TEMA: Ciencia  PROFESOR: L.B. Ana Lilia Cuevas Hernández PERIODO: Julio-diciembre 2015 </vt:lpstr>
      <vt:lpstr>Presentación de PowerPoint</vt:lpstr>
      <vt:lpstr>Ciencia </vt:lpstr>
      <vt:lpstr>Definición etimológica de ciencia</vt:lpstr>
      <vt:lpstr>Características de la ciencia</vt:lpstr>
      <vt:lpstr>Clasificación de la ciencia </vt:lpstr>
      <vt:lpstr>Ciencias formales</vt:lpstr>
      <vt:lpstr>Ciencias factuales </vt:lpstr>
      <vt:lpstr>Bibliografía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11</cp:revision>
  <dcterms:created xsi:type="dcterms:W3CDTF">2015-04-07T18:25:10Z</dcterms:created>
  <dcterms:modified xsi:type="dcterms:W3CDTF">2015-10-19T21:02:31Z</dcterms:modified>
</cp:coreProperties>
</file>