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6" r:id="rId3"/>
    <p:sldId id="260" r:id="rId4"/>
    <p:sldId id="257" r:id="rId5"/>
    <p:sldId id="258" r:id="rId6"/>
    <p:sldId id="261" r:id="rId7"/>
    <p:sldId id="267" r:id="rId8"/>
    <p:sldId id="268" r:id="rId9"/>
    <p:sldId id="269" r:id="rId10"/>
    <p:sldId id="259" r:id="rId1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824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6908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2165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555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403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0802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5423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796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6723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027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4078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634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CONSIDERACIONES ETICAS DEL PSICOLOGO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i="1" dirty="0" smtClean="0"/>
              <a:t>LICENCIATURA EN PSICOLOGIA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3498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Referencias bibliográficas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Código de ética del psicólogo,(2013),  sociedad Mexicana de </a:t>
            </a:r>
            <a:r>
              <a:rPr lang="es-MX" dirty="0" smtClean="0"/>
              <a:t>Psicología, </a:t>
            </a:r>
            <a:r>
              <a:rPr lang="es-MX" dirty="0" smtClean="0"/>
              <a:t>4ed. Trillas , </a:t>
            </a:r>
            <a:r>
              <a:rPr lang="es-MX" dirty="0" smtClean="0"/>
              <a:t>México </a:t>
            </a:r>
            <a:r>
              <a:rPr lang="es-MX" dirty="0" smtClean="0"/>
              <a:t>DF.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5005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CONSIDERACIONES ETICAS DEL PSICOLOGO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i="1" dirty="0" smtClean="0"/>
              <a:t>LICENCIATURA EN PSICOLOGIA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8353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53285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 Académica: PSICOLOGÍA</a:t>
            </a: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Tema:  CONSIDERACIONES ETICAS DEL PSICOLOGO</a:t>
            </a:r>
            <a:endParaRPr lang="es-MX" dirty="0" smtClean="0"/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Profesor (a):MTRA. CELIA GLORIA ARMENTA HDEZ </a:t>
            </a: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Periodo: JULIO- DICIEMBRE 2015</a:t>
            </a:r>
          </a:p>
          <a:p>
            <a:pPr marL="0" indent="0">
              <a:buNone/>
            </a:pP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Palabras clave: ECOLOGIA, CONFIABILIDAD, COMPETENCIA.</a:t>
            </a:r>
          </a:p>
          <a:p>
            <a:pPr marL="0" lvl="0" indent="0">
              <a:buNone/>
            </a:pPr>
            <a:r>
              <a:rPr lang="es-MX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Keywords:</a:t>
            </a:r>
            <a:r>
              <a:rPr lang="es-MX" altLang="es-MX" dirty="0" err="1">
                <a:solidFill>
                  <a:srgbClr val="212121"/>
                </a:solidFill>
                <a:latin typeface="inherit"/>
              </a:rPr>
              <a:t>reliability</a:t>
            </a:r>
            <a:r>
              <a:rPr lang="es-MX" altLang="es-MX" dirty="0">
                <a:solidFill>
                  <a:srgbClr val="212121"/>
                </a:solidFill>
                <a:latin typeface="inherit"/>
              </a:rPr>
              <a:t> </a:t>
            </a:r>
            <a:r>
              <a:rPr lang="es-MX" altLang="es-MX" dirty="0" err="1">
                <a:solidFill>
                  <a:srgbClr val="212121"/>
                </a:solidFill>
                <a:latin typeface="inherit"/>
              </a:rPr>
              <a:t>ecology</a:t>
            </a:r>
            <a:r>
              <a:rPr lang="es-MX" altLang="es-MX" dirty="0">
                <a:solidFill>
                  <a:srgbClr val="212121"/>
                </a:solidFill>
                <a:latin typeface="inherit"/>
              </a:rPr>
              <a:t> </a:t>
            </a:r>
            <a:r>
              <a:rPr lang="es-MX" altLang="es-MX" dirty="0" err="1">
                <a:solidFill>
                  <a:srgbClr val="212121"/>
                </a:solidFill>
                <a:latin typeface="inherit"/>
              </a:rPr>
              <a:t>competition</a:t>
            </a:r>
            <a:r>
              <a:rPr lang="es-MX" altLang="es-MX" sz="1000" dirty="0"/>
              <a:t> </a:t>
            </a:r>
            <a:endParaRPr lang="es-MX" altLang="es-MX" sz="24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84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Abstract / Resumen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mtClean="0"/>
              <a:t>Los psicólogos cuentan con preparación académica, actualización constante, experiencia profesional, actitudes, habilidades y destrezas necesarias, para prestar los servicios que ofrece y para reconocer por medio de sus capacidades de autoconocimiento y autocrítica sus alcances, limitaciones y áreas de competencia en su actividad profesional. 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644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CONFIABILIDAD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dirty="0" smtClean="0"/>
              <a:t>Los psicólogos </a:t>
            </a:r>
            <a:r>
              <a:rPr lang="es-MX" dirty="0"/>
              <a:t>deben ser discretos, guardando y protegiendo la información que obtiene en sus relaciones profesionales, con el objeto de salvaguardar la integridad de la persona y la confianza depositada por el usuario. </a:t>
            </a:r>
            <a:r>
              <a:rPr lang="es-MX" dirty="0" smtClean="0"/>
              <a:t>Los </a:t>
            </a:r>
            <a:r>
              <a:rPr lang="es-MX" dirty="0" smtClean="0"/>
              <a:t>psicólogos </a:t>
            </a:r>
            <a:r>
              <a:rPr lang="es-MX" dirty="0"/>
              <a:t>requieren presentar sus experiencias con fines legales, académicos, terapéuticos o de difusión de hallazgos, deben mantener el anonimato de sus consultantes u obtener la autorización explícita de los mismos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816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COMPETENCIA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El mantenimiento de altos niveles de competencia es una responsabilidad que comparten todos los psicólogos en el interés del público y de la profesión en general. Los psicólogos reconocer </a:t>
            </a:r>
            <a:r>
              <a:rPr lang="es-MX" dirty="0" smtClean="0"/>
              <a:t>los caminos  </a:t>
            </a:r>
            <a:r>
              <a:rPr lang="es-MX" dirty="0"/>
              <a:t>de su competencia y las limitaciones de sus técnicas. </a:t>
            </a:r>
            <a:r>
              <a:rPr lang="es-MX" dirty="0" smtClean="0"/>
              <a:t>Sólo </a:t>
            </a:r>
            <a:r>
              <a:rPr lang="es-MX" dirty="0"/>
              <a:t>proporcionan servicios y sólo usan técnicas para los cuales están capacitados debido a su adiestramiento y experiencia</a:t>
            </a:r>
            <a:r>
              <a:rPr lang="es-MX" dirty="0" smtClean="0"/>
              <a:t>.</a:t>
            </a:r>
            <a:r>
              <a:rPr lang="es-MX" sz="2800" dirty="0" smtClean="0"/>
              <a:t>. </a:t>
            </a:r>
            <a:endParaRPr lang="es-MX" sz="2800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8054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HONESTIDAD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Se </a:t>
            </a:r>
            <a:r>
              <a:rPr lang="es-MX" dirty="0"/>
              <a:t>entiende como la capacidad para desempeñar y/o de dar a conocer con veracidad los resultados obtenidos, buscar su objetividad y ser claros en las metas pretendidas. Los psicólogos son sinceros y congruentes, sin anteponer intereses personales en su quehacer </a:t>
            </a:r>
            <a:r>
              <a:rPr lang="es-MX" dirty="0" smtClean="0"/>
              <a:t>profesional.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8941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JUSTICIA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La justicia es la promoción de la equidad que permite que cada varón y cada mujer obtengan lo que les corresponde. 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5526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RESPETO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Entendido como la capacidad de reconocer, comprender y tolerar las diferencias individuales, sociales y culturales, evitando imponer las propias; así como promover y proteger el principio de la dignidad humana y los derechos universales del hombre, encaminados al bien común, a través de la escucha y la empatía que nos permiten aceptarnos a nosotros mismos y a los demás. </a:t>
            </a:r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2286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Naranja amaril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E67562A4-FE43-4DAB-BF01-DE6A41E612C0}" vid="{821FE1D1-A2B0-4934-BF6D-424A9602C1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120</TotalTime>
  <Words>396</Words>
  <Application>Microsoft Office PowerPoint</Application>
  <PresentationFormat>Presentación en pantalla (4:3)</PresentationFormat>
  <Paragraphs>26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inherit</vt:lpstr>
      <vt:lpstr>Tema1</vt:lpstr>
      <vt:lpstr>CONSIDERACIONES ETICAS DEL PSICOLOGO</vt:lpstr>
      <vt:lpstr>CONSIDERACIONES ETICAS DEL PSICOLOGO</vt:lpstr>
      <vt:lpstr>Presentación de PowerPoint</vt:lpstr>
      <vt:lpstr>Abstract / Resumen</vt:lpstr>
      <vt:lpstr>CONFIABILIDAD</vt:lpstr>
      <vt:lpstr>COMPETENCIA</vt:lpstr>
      <vt:lpstr>HONESTIDAD</vt:lpstr>
      <vt:lpstr>JUSTICIA</vt:lpstr>
      <vt:lpstr>RESPETO</vt:lpstr>
      <vt:lpstr>Referencias bibliográficas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Citlali</dc:creator>
  <cp:lastModifiedBy>Paco</cp:lastModifiedBy>
  <cp:revision>17</cp:revision>
  <dcterms:created xsi:type="dcterms:W3CDTF">2013-02-19T21:40:14Z</dcterms:created>
  <dcterms:modified xsi:type="dcterms:W3CDTF">2015-10-30T15:14:57Z</dcterms:modified>
</cp:coreProperties>
</file>