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9" r:id="rId4"/>
    <p:sldId id="262" r:id="rId5"/>
    <p:sldId id="263" r:id="rId6"/>
    <p:sldId id="264" r:id="rId7"/>
    <p:sldId id="265" r:id="rId8"/>
    <p:sldId id="261" r:id="rId9"/>
    <p:sldId id="267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81D07-4ECF-451C-B1DE-9A50165B0E6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C0EBA9-1252-45BB-9DD0-E237298F1548}">
      <dgm:prSet phldrT="[Texto]" custT="1"/>
      <dgm:spPr/>
      <dgm:t>
        <a:bodyPr/>
        <a:lstStyle/>
        <a:p>
          <a:r>
            <a:rPr lang="en-US" sz="2000" b="1" u="none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Are</a:t>
          </a:r>
          <a:r>
            <a:rPr lang="en-US" sz="2000" noProof="0" dirty="0" smtClean="0">
              <a:latin typeface="Arial" pitchFamily="34" charset="0"/>
              <a:cs typeface="Arial" pitchFamily="34" charset="0"/>
            </a:rPr>
            <a:t> you </a:t>
          </a:r>
          <a:r>
            <a:rPr lang="en-US" sz="2500" noProof="0" dirty="0" smtClean="0">
              <a:latin typeface="Arial" pitchFamily="34" charset="0"/>
              <a:cs typeface="Arial" pitchFamily="34" charset="0"/>
            </a:rPr>
            <a:t>English</a:t>
          </a:r>
          <a:r>
            <a:rPr lang="en-US" sz="2000" noProof="0" dirty="0" smtClean="0">
              <a:latin typeface="Arial" pitchFamily="34" charset="0"/>
              <a:cs typeface="Arial" pitchFamily="34" charset="0"/>
            </a:rPr>
            <a:t>?</a:t>
          </a:r>
          <a:endParaRPr lang="en-US" sz="2000" noProof="0" dirty="0">
            <a:latin typeface="Arial" pitchFamily="34" charset="0"/>
            <a:cs typeface="Arial" pitchFamily="34" charset="0"/>
          </a:endParaRPr>
        </a:p>
      </dgm:t>
    </dgm:pt>
    <dgm:pt modelId="{C436A6A6-0AB7-45C0-8E66-225509E74D72}" type="parTrans" cxnId="{11D98254-4189-4F00-B9A7-E24180F57CF8}">
      <dgm:prSet/>
      <dgm:spPr/>
      <dgm:t>
        <a:bodyPr/>
        <a:lstStyle/>
        <a:p>
          <a:endParaRPr lang="es-MX"/>
        </a:p>
      </dgm:t>
    </dgm:pt>
    <dgm:pt modelId="{2C3F5C00-270E-438C-9A8C-26D98020A818}" type="sibTrans" cxnId="{11D98254-4189-4F00-B9A7-E24180F57CF8}">
      <dgm:prSet/>
      <dgm:spPr/>
      <dgm:t>
        <a:bodyPr/>
        <a:lstStyle/>
        <a:p>
          <a:endParaRPr lang="es-MX"/>
        </a:p>
      </dgm:t>
    </dgm:pt>
    <dgm:pt modelId="{F5E8D1CA-3517-4B69-BE1F-35C82EC39217}">
      <dgm:prSet phldrT="[Texto]" custT="1"/>
      <dgm:spPr/>
      <dgm:t>
        <a:bodyPr/>
        <a:lstStyle/>
        <a:p>
          <a:r>
            <a:rPr lang="es-MX" sz="2500" dirty="0" smtClean="0">
              <a:latin typeface="Arial" pitchFamily="34" charset="0"/>
              <a:cs typeface="Arial" pitchFamily="34" charset="0"/>
            </a:rPr>
            <a:t>Yes, I </a:t>
          </a:r>
          <a:r>
            <a:rPr lang="en-US" sz="2500" noProof="0" dirty="0" smtClean="0">
              <a:latin typeface="Arial" pitchFamily="34" charset="0"/>
              <a:cs typeface="Arial" pitchFamily="34" charset="0"/>
            </a:rPr>
            <a:t>am/we</a:t>
          </a:r>
          <a:r>
            <a:rPr lang="es-MX" sz="2500" dirty="0" smtClean="0">
              <a:latin typeface="Arial" pitchFamily="34" charset="0"/>
              <a:cs typeface="Arial" pitchFamily="34" charset="0"/>
            </a:rPr>
            <a:t> are</a:t>
          </a:r>
          <a:endParaRPr lang="es-MX" sz="2500" dirty="0">
            <a:latin typeface="Arial" pitchFamily="34" charset="0"/>
            <a:cs typeface="Arial" pitchFamily="34" charset="0"/>
          </a:endParaRPr>
        </a:p>
      </dgm:t>
    </dgm:pt>
    <dgm:pt modelId="{5217F4EF-03A8-42B2-A205-B6A9F3E53ECC}" type="parTrans" cxnId="{0748A4D4-4D49-4AEB-8DE4-D59275FFCE75}">
      <dgm:prSet/>
      <dgm:spPr/>
      <dgm:t>
        <a:bodyPr/>
        <a:lstStyle/>
        <a:p>
          <a:endParaRPr lang="es-MX" dirty="0"/>
        </a:p>
      </dgm:t>
    </dgm:pt>
    <dgm:pt modelId="{300E4DAC-07BB-4773-86BE-E2E1AD1B54F5}" type="sibTrans" cxnId="{0748A4D4-4D49-4AEB-8DE4-D59275FFCE75}">
      <dgm:prSet/>
      <dgm:spPr/>
      <dgm:t>
        <a:bodyPr/>
        <a:lstStyle/>
        <a:p>
          <a:endParaRPr lang="es-MX"/>
        </a:p>
      </dgm:t>
    </dgm:pt>
    <dgm:pt modelId="{74671E86-97B5-4F2A-ACC2-51A3E3786BB0}">
      <dgm:prSet phldrT="[Texto]" custT="1"/>
      <dgm:spPr/>
      <dgm:t>
        <a:bodyPr/>
        <a:lstStyle/>
        <a:p>
          <a:r>
            <a:rPr lang="es-MX" sz="2500" dirty="0" smtClean="0">
              <a:latin typeface="Arial" pitchFamily="34" charset="0"/>
              <a:cs typeface="Arial" pitchFamily="34" charset="0"/>
            </a:rPr>
            <a:t>No, I’m not/ we aren’t</a:t>
          </a:r>
          <a:endParaRPr lang="es-MX" sz="2500" dirty="0">
            <a:latin typeface="Arial" pitchFamily="34" charset="0"/>
            <a:cs typeface="Arial" pitchFamily="34" charset="0"/>
          </a:endParaRPr>
        </a:p>
      </dgm:t>
    </dgm:pt>
    <dgm:pt modelId="{F2F0D8AE-A9AF-46EE-9E4C-C9A8614B643D}" type="parTrans" cxnId="{A39B95DD-4263-4B98-899A-1DE4C28B79BB}">
      <dgm:prSet/>
      <dgm:spPr/>
      <dgm:t>
        <a:bodyPr/>
        <a:lstStyle/>
        <a:p>
          <a:endParaRPr lang="es-MX" dirty="0"/>
        </a:p>
      </dgm:t>
    </dgm:pt>
    <dgm:pt modelId="{A6503CA9-4070-4DC5-B160-746ADF98E84C}" type="sibTrans" cxnId="{A39B95DD-4263-4B98-899A-1DE4C28B79BB}">
      <dgm:prSet/>
      <dgm:spPr/>
      <dgm:t>
        <a:bodyPr/>
        <a:lstStyle/>
        <a:p>
          <a:endParaRPr lang="es-MX"/>
        </a:p>
      </dgm:t>
    </dgm:pt>
    <dgm:pt modelId="{6E69E191-0C32-4051-BDA2-969E83356F99}" type="pres">
      <dgm:prSet presAssocID="{24A81D07-4ECF-451C-B1DE-9A50165B0E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9E7DAD-5929-4D0F-A10B-EC7D22462F41}" type="pres">
      <dgm:prSet presAssocID="{B8C0EBA9-1252-45BB-9DD0-E237298F1548}" presName="centerShape" presStyleLbl="node0" presStyleIdx="0" presStyleCnt="1" custScaleX="120995" custScaleY="161092" custLinFactNeighborX="-4641" custLinFactNeighborY="-13443"/>
      <dgm:spPr/>
      <dgm:t>
        <a:bodyPr/>
        <a:lstStyle/>
        <a:p>
          <a:endParaRPr lang="es-MX"/>
        </a:p>
      </dgm:t>
    </dgm:pt>
    <dgm:pt modelId="{A2B6B489-4EAF-434F-81E1-62D9408C6026}" type="pres">
      <dgm:prSet presAssocID="{5217F4EF-03A8-42B2-A205-B6A9F3E53ECC}" presName="parTrans" presStyleLbl="bgSibTrans2D1" presStyleIdx="0" presStyleCnt="2"/>
      <dgm:spPr/>
      <dgm:t>
        <a:bodyPr/>
        <a:lstStyle/>
        <a:p>
          <a:endParaRPr lang="es-MX"/>
        </a:p>
      </dgm:t>
    </dgm:pt>
    <dgm:pt modelId="{D1AAA96A-BF14-4E71-A36B-54A19317F740}" type="pres">
      <dgm:prSet presAssocID="{F5E8D1CA-3517-4B69-BE1F-35C82EC39217}" presName="node" presStyleLbl="node1" presStyleIdx="0" presStyleCnt="2" custScaleX="182412" custScaleY="156384" custRadScaleRad="165567" custRadScaleInc="-176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0FF76E-CB6D-47E8-99F0-BA78FBFE01AF}" type="pres">
      <dgm:prSet presAssocID="{F2F0D8AE-A9AF-46EE-9E4C-C9A8614B643D}" presName="parTrans" presStyleLbl="bgSibTrans2D1" presStyleIdx="1" presStyleCnt="2"/>
      <dgm:spPr/>
      <dgm:t>
        <a:bodyPr/>
        <a:lstStyle/>
        <a:p>
          <a:endParaRPr lang="es-MX"/>
        </a:p>
      </dgm:t>
    </dgm:pt>
    <dgm:pt modelId="{7145C79E-1576-4041-94AB-6104E6C0091F}" type="pres">
      <dgm:prSet presAssocID="{74671E86-97B5-4F2A-ACC2-51A3E3786BB0}" presName="node" presStyleLbl="node1" presStyleIdx="1" presStyleCnt="2" custScaleX="212694" custScaleY="176940" custRadScaleRad="160415" custRadScaleInc="156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0EA73AF-9F07-4B25-8E0B-D05534A9C0E2}" type="presOf" srcId="{B8C0EBA9-1252-45BB-9DD0-E237298F1548}" destId="{329E7DAD-5929-4D0F-A10B-EC7D22462F41}" srcOrd="0" destOrd="0" presId="urn:microsoft.com/office/officeart/2005/8/layout/radial4"/>
    <dgm:cxn modelId="{C57836EE-0F4D-4348-BB71-5415EB7DCAB6}" type="presOf" srcId="{F5E8D1CA-3517-4B69-BE1F-35C82EC39217}" destId="{D1AAA96A-BF14-4E71-A36B-54A19317F740}" srcOrd="0" destOrd="0" presId="urn:microsoft.com/office/officeart/2005/8/layout/radial4"/>
    <dgm:cxn modelId="{11D98254-4189-4F00-B9A7-E24180F57CF8}" srcId="{24A81D07-4ECF-451C-B1DE-9A50165B0E61}" destId="{B8C0EBA9-1252-45BB-9DD0-E237298F1548}" srcOrd="0" destOrd="0" parTransId="{C436A6A6-0AB7-45C0-8E66-225509E74D72}" sibTransId="{2C3F5C00-270E-438C-9A8C-26D98020A818}"/>
    <dgm:cxn modelId="{3BA28F6B-0997-445A-A129-3AEC63A4A9C7}" type="presOf" srcId="{24A81D07-4ECF-451C-B1DE-9A50165B0E61}" destId="{6E69E191-0C32-4051-BDA2-969E83356F99}" srcOrd="0" destOrd="0" presId="urn:microsoft.com/office/officeart/2005/8/layout/radial4"/>
    <dgm:cxn modelId="{87D5827B-1A32-4470-BAEB-AAAF665546E3}" type="presOf" srcId="{74671E86-97B5-4F2A-ACC2-51A3E3786BB0}" destId="{7145C79E-1576-4041-94AB-6104E6C0091F}" srcOrd="0" destOrd="0" presId="urn:microsoft.com/office/officeart/2005/8/layout/radial4"/>
    <dgm:cxn modelId="{6C3BA4DF-30BD-4297-B150-57FD4D724BA1}" type="presOf" srcId="{F2F0D8AE-A9AF-46EE-9E4C-C9A8614B643D}" destId="{CF0FF76E-CB6D-47E8-99F0-BA78FBFE01AF}" srcOrd="0" destOrd="0" presId="urn:microsoft.com/office/officeart/2005/8/layout/radial4"/>
    <dgm:cxn modelId="{8724B229-14FB-413A-9E53-4E78AAA12AB3}" type="presOf" srcId="{5217F4EF-03A8-42B2-A205-B6A9F3E53ECC}" destId="{A2B6B489-4EAF-434F-81E1-62D9408C6026}" srcOrd="0" destOrd="0" presId="urn:microsoft.com/office/officeart/2005/8/layout/radial4"/>
    <dgm:cxn modelId="{0748A4D4-4D49-4AEB-8DE4-D59275FFCE75}" srcId="{B8C0EBA9-1252-45BB-9DD0-E237298F1548}" destId="{F5E8D1CA-3517-4B69-BE1F-35C82EC39217}" srcOrd="0" destOrd="0" parTransId="{5217F4EF-03A8-42B2-A205-B6A9F3E53ECC}" sibTransId="{300E4DAC-07BB-4773-86BE-E2E1AD1B54F5}"/>
    <dgm:cxn modelId="{A39B95DD-4263-4B98-899A-1DE4C28B79BB}" srcId="{B8C0EBA9-1252-45BB-9DD0-E237298F1548}" destId="{74671E86-97B5-4F2A-ACC2-51A3E3786BB0}" srcOrd="1" destOrd="0" parTransId="{F2F0D8AE-A9AF-46EE-9E4C-C9A8614B643D}" sibTransId="{A6503CA9-4070-4DC5-B160-746ADF98E84C}"/>
    <dgm:cxn modelId="{F9DDEC28-DE9C-4D0C-AC31-EFA172DFB951}" type="presParOf" srcId="{6E69E191-0C32-4051-BDA2-969E83356F99}" destId="{329E7DAD-5929-4D0F-A10B-EC7D22462F41}" srcOrd="0" destOrd="0" presId="urn:microsoft.com/office/officeart/2005/8/layout/radial4"/>
    <dgm:cxn modelId="{09DE0386-CE0B-4FC2-AC4E-F1074B86018C}" type="presParOf" srcId="{6E69E191-0C32-4051-BDA2-969E83356F99}" destId="{A2B6B489-4EAF-434F-81E1-62D9408C6026}" srcOrd="1" destOrd="0" presId="urn:microsoft.com/office/officeart/2005/8/layout/radial4"/>
    <dgm:cxn modelId="{6B0C40F3-F0F6-4A12-B7DB-34E182C93D5C}" type="presParOf" srcId="{6E69E191-0C32-4051-BDA2-969E83356F99}" destId="{D1AAA96A-BF14-4E71-A36B-54A19317F740}" srcOrd="2" destOrd="0" presId="urn:microsoft.com/office/officeart/2005/8/layout/radial4"/>
    <dgm:cxn modelId="{2E962493-8196-4ED8-B267-FA1C5DE6D5BA}" type="presParOf" srcId="{6E69E191-0C32-4051-BDA2-969E83356F99}" destId="{CF0FF76E-CB6D-47E8-99F0-BA78FBFE01AF}" srcOrd="3" destOrd="0" presId="urn:microsoft.com/office/officeart/2005/8/layout/radial4"/>
    <dgm:cxn modelId="{2A986F11-1012-4037-AD0F-744561287B0A}" type="presParOf" srcId="{6E69E191-0C32-4051-BDA2-969E83356F99}" destId="{7145C79E-1576-4041-94AB-6104E6C0091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81D07-4ECF-451C-B1DE-9A50165B0E6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C0EBA9-1252-45BB-9DD0-E237298F1548}">
      <dgm:prSet phldrT="[Texto]" custT="1"/>
      <dgm:spPr/>
      <dgm:t>
        <a:bodyPr/>
        <a:lstStyle/>
        <a:p>
          <a:r>
            <a:rPr lang="es-MX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Is</a:t>
          </a:r>
          <a:r>
            <a:rPr lang="es-MX" sz="200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aseline="0" noProof="0" dirty="0" smtClean="0">
              <a:latin typeface="Arial" pitchFamily="34" charset="0"/>
              <a:cs typeface="Arial" pitchFamily="34" charset="0"/>
            </a:rPr>
            <a:t>he/she/it French?</a:t>
          </a:r>
          <a:endParaRPr lang="en-US" sz="2000" noProof="0" dirty="0">
            <a:latin typeface="Arial" pitchFamily="34" charset="0"/>
            <a:cs typeface="Arial" pitchFamily="34" charset="0"/>
          </a:endParaRPr>
        </a:p>
      </dgm:t>
    </dgm:pt>
    <dgm:pt modelId="{C436A6A6-0AB7-45C0-8E66-225509E74D72}" type="parTrans" cxnId="{11D98254-4189-4F00-B9A7-E24180F57CF8}">
      <dgm:prSet/>
      <dgm:spPr/>
      <dgm:t>
        <a:bodyPr/>
        <a:lstStyle/>
        <a:p>
          <a:endParaRPr lang="es-MX"/>
        </a:p>
      </dgm:t>
    </dgm:pt>
    <dgm:pt modelId="{2C3F5C00-270E-438C-9A8C-26D98020A818}" type="sibTrans" cxnId="{11D98254-4189-4F00-B9A7-E24180F57CF8}">
      <dgm:prSet/>
      <dgm:spPr/>
      <dgm:t>
        <a:bodyPr/>
        <a:lstStyle/>
        <a:p>
          <a:endParaRPr lang="es-MX"/>
        </a:p>
      </dgm:t>
    </dgm:pt>
    <dgm:pt modelId="{F5E8D1CA-3517-4B69-BE1F-35C82EC39217}">
      <dgm:prSet phldrT="[Texto]" custT="1"/>
      <dgm:spPr/>
      <dgm:t>
        <a:bodyPr/>
        <a:lstStyle/>
        <a:p>
          <a:r>
            <a:rPr lang="en-US" sz="2000" noProof="0" dirty="0" smtClean="0">
              <a:latin typeface="Arial" pitchFamily="34" charset="0"/>
              <a:cs typeface="Arial" pitchFamily="34" charset="0"/>
            </a:rPr>
            <a:t>Yes, he/she/it </a:t>
          </a:r>
          <a:r>
            <a:rPr lang="en-US" sz="2500" noProof="0" dirty="0" smtClean="0">
              <a:latin typeface="Arial" pitchFamily="34" charset="0"/>
              <a:cs typeface="Arial" pitchFamily="34" charset="0"/>
            </a:rPr>
            <a:t>French</a:t>
          </a:r>
          <a:endParaRPr lang="en-US" sz="2500" noProof="0" dirty="0">
            <a:latin typeface="Arial" pitchFamily="34" charset="0"/>
            <a:cs typeface="Arial" pitchFamily="34" charset="0"/>
          </a:endParaRPr>
        </a:p>
      </dgm:t>
    </dgm:pt>
    <dgm:pt modelId="{5217F4EF-03A8-42B2-A205-B6A9F3E53ECC}" type="parTrans" cxnId="{0748A4D4-4D49-4AEB-8DE4-D59275FFCE75}">
      <dgm:prSet/>
      <dgm:spPr/>
      <dgm:t>
        <a:bodyPr/>
        <a:lstStyle/>
        <a:p>
          <a:endParaRPr lang="es-MX" dirty="0"/>
        </a:p>
      </dgm:t>
    </dgm:pt>
    <dgm:pt modelId="{300E4DAC-07BB-4773-86BE-E2E1AD1B54F5}" type="sibTrans" cxnId="{0748A4D4-4D49-4AEB-8DE4-D59275FFCE75}">
      <dgm:prSet/>
      <dgm:spPr/>
      <dgm:t>
        <a:bodyPr/>
        <a:lstStyle/>
        <a:p>
          <a:endParaRPr lang="es-MX"/>
        </a:p>
      </dgm:t>
    </dgm:pt>
    <dgm:pt modelId="{74671E86-97B5-4F2A-ACC2-51A3E3786BB0}">
      <dgm:prSet phldrT="[Texto]" custT="1"/>
      <dgm:spPr/>
      <dgm:t>
        <a:bodyPr/>
        <a:lstStyle/>
        <a:p>
          <a:r>
            <a:rPr lang="en-US" sz="2500" noProof="0" dirty="0" smtClean="0">
              <a:latin typeface="Arial" pitchFamily="34" charset="0"/>
              <a:cs typeface="Arial" pitchFamily="34" charset="0"/>
            </a:rPr>
            <a:t>No, he/she/it is</a:t>
          </a:r>
          <a:endParaRPr lang="en-US" sz="2500" noProof="0" dirty="0">
            <a:latin typeface="Arial" pitchFamily="34" charset="0"/>
            <a:cs typeface="Arial" pitchFamily="34" charset="0"/>
          </a:endParaRPr>
        </a:p>
      </dgm:t>
    </dgm:pt>
    <dgm:pt modelId="{F2F0D8AE-A9AF-46EE-9E4C-C9A8614B643D}" type="parTrans" cxnId="{A39B95DD-4263-4B98-899A-1DE4C28B79BB}">
      <dgm:prSet/>
      <dgm:spPr/>
      <dgm:t>
        <a:bodyPr/>
        <a:lstStyle/>
        <a:p>
          <a:endParaRPr lang="es-MX" dirty="0"/>
        </a:p>
      </dgm:t>
    </dgm:pt>
    <dgm:pt modelId="{A6503CA9-4070-4DC5-B160-746ADF98E84C}" type="sibTrans" cxnId="{A39B95DD-4263-4B98-899A-1DE4C28B79BB}">
      <dgm:prSet/>
      <dgm:spPr/>
      <dgm:t>
        <a:bodyPr/>
        <a:lstStyle/>
        <a:p>
          <a:endParaRPr lang="es-MX"/>
        </a:p>
      </dgm:t>
    </dgm:pt>
    <dgm:pt modelId="{6E69E191-0C32-4051-BDA2-969E83356F99}" type="pres">
      <dgm:prSet presAssocID="{24A81D07-4ECF-451C-B1DE-9A50165B0E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9E7DAD-5929-4D0F-A10B-EC7D22462F41}" type="pres">
      <dgm:prSet presAssocID="{B8C0EBA9-1252-45BB-9DD0-E237298F1548}" presName="centerShape" presStyleLbl="node0" presStyleIdx="0" presStyleCnt="1" custScaleX="120995" custScaleY="163180" custLinFactNeighborX="-2465" custLinFactNeighborY="-13299"/>
      <dgm:spPr/>
      <dgm:t>
        <a:bodyPr/>
        <a:lstStyle/>
        <a:p>
          <a:endParaRPr lang="es-MX"/>
        </a:p>
      </dgm:t>
    </dgm:pt>
    <dgm:pt modelId="{A2B6B489-4EAF-434F-81E1-62D9408C6026}" type="pres">
      <dgm:prSet presAssocID="{5217F4EF-03A8-42B2-A205-B6A9F3E53ECC}" presName="parTrans" presStyleLbl="bgSibTrans2D1" presStyleIdx="0" presStyleCnt="2"/>
      <dgm:spPr/>
      <dgm:t>
        <a:bodyPr/>
        <a:lstStyle/>
        <a:p>
          <a:endParaRPr lang="es-MX"/>
        </a:p>
      </dgm:t>
    </dgm:pt>
    <dgm:pt modelId="{D1AAA96A-BF14-4E71-A36B-54A19317F740}" type="pres">
      <dgm:prSet presAssocID="{F5E8D1CA-3517-4B69-BE1F-35C82EC39217}" presName="node" presStyleLbl="node1" presStyleIdx="0" presStyleCnt="2" custScaleX="182412" custScaleY="211497" custRadScaleRad="165567" custRadScaleInc="-176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0FF76E-CB6D-47E8-99F0-BA78FBFE01AF}" type="pres">
      <dgm:prSet presAssocID="{F2F0D8AE-A9AF-46EE-9E4C-C9A8614B643D}" presName="parTrans" presStyleLbl="bgSibTrans2D1" presStyleIdx="1" presStyleCnt="2"/>
      <dgm:spPr/>
      <dgm:t>
        <a:bodyPr/>
        <a:lstStyle/>
        <a:p>
          <a:endParaRPr lang="es-MX"/>
        </a:p>
      </dgm:t>
    </dgm:pt>
    <dgm:pt modelId="{7145C79E-1576-4041-94AB-6104E6C0091F}" type="pres">
      <dgm:prSet presAssocID="{74671E86-97B5-4F2A-ACC2-51A3E3786BB0}" presName="node" presStyleLbl="node1" presStyleIdx="1" presStyleCnt="2" custScaleX="212694" custScaleY="160988" custRadScaleRad="160415" custRadScaleInc="156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87528B2-E115-4A96-8EEC-5644FBD24CDF}" type="presOf" srcId="{F2F0D8AE-A9AF-46EE-9E4C-C9A8614B643D}" destId="{CF0FF76E-CB6D-47E8-99F0-BA78FBFE01AF}" srcOrd="0" destOrd="0" presId="urn:microsoft.com/office/officeart/2005/8/layout/radial4"/>
    <dgm:cxn modelId="{89BDA8F9-4121-482C-BD3B-014AC1987944}" type="presOf" srcId="{5217F4EF-03A8-42B2-A205-B6A9F3E53ECC}" destId="{A2B6B489-4EAF-434F-81E1-62D9408C6026}" srcOrd="0" destOrd="0" presId="urn:microsoft.com/office/officeart/2005/8/layout/radial4"/>
    <dgm:cxn modelId="{39F0FA90-09BC-49E1-A85F-1B61FFCFFE44}" type="presOf" srcId="{74671E86-97B5-4F2A-ACC2-51A3E3786BB0}" destId="{7145C79E-1576-4041-94AB-6104E6C0091F}" srcOrd="0" destOrd="0" presId="urn:microsoft.com/office/officeart/2005/8/layout/radial4"/>
    <dgm:cxn modelId="{11D98254-4189-4F00-B9A7-E24180F57CF8}" srcId="{24A81D07-4ECF-451C-B1DE-9A50165B0E61}" destId="{B8C0EBA9-1252-45BB-9DD0-E237298F1548}" srcOrd="0" destOrd="0" parTransId="{C436A6A6-0AB7-45C0-8E66-225509E74D72}" sibTransId="{2C3F5C00-270E-438C-9A8C-26D98020A818}"/>
    <dgm:cxn modelId="{1DDF8B05-E1AB-4D78-9AF7-F0D2BBD8F72F}" type="presOf" srcId="{24A81D07-4ECF-451C-B1DE-9A50165B0E61}" destId="{6E69E191-0C32-4051-BDA2-969E83356F99}" srcOrd="0" destOrd="0" presId="urn:microsoft.com/office/officeart/2005/8/layout/radial4"/>
    <dgm:cxn modelId="{B4DEE030-B8AF-48F6-93DA-99B0207557AE}" type="presOf" srcId="{B8C0EBA9-1252-45BB-9DD0-E237298F1548}" destId="{329E7DAD-5929-4D0F-A10B-EC7D22462F41}" srcOrd="0" destOrd="0" presId="urn:microsoft.com/office/officeart/2005/8/layout/radial4"/>
    <dgm:cxn modelId="{3EC89A99-ED09-4AC5-825E-5360D5288524}" type="presOf" srcId="{F5E8D1CA-3517-4B69-BE1F-35C82EC39217}" destId="{D1AAA96A-BF14-4E71-A36B-54A19317F740}" srcOrd="0" destOrd="0" presId="urn:microsoft.com/office/officeart/2005/8/layout/radial4"/>
    <dgm:cxn modelId="{0748A4D4-4D49-4AEB-8DE4-D59275FFCE75}" srcId="{B8C0EBA9-1252-45BB-9DD0-E237298F1548}" destId="{F5E8D1CA-3517-4B69-BE1F-35C82EC39217}" srcOrd="0" destOrd="0" parTransId="{5217F4EF-03A8-42B2-A205-B6A9F3E53ECC}" sibTransId="{300E4DAC-07BB-4773-86BE-E2E1AD1B54F5}"/>
    <dgm:cxn modelId="{A39B95DD-4263-4B98-899A-1DE4C28B79BB}" srcId="{B8C0EBA9-1252-45BB-9DD0-E237298F1548}" destId="{74671E86-97B5-4F2A-ACC2-51A3E3786BB0}" srcOrd="1" destOrd="0" parTransId="{F2F0D8AE-A9AF-46EE-9E4C-C9A8614B643D}" sibTransId="{A6503CA9-4070-4DC5-B160-746ADF98E84C}"/>
    <dgm:cxn modelId="{209F05A4-E3D3-482E-875B-EDCD16F8C85E}" type="presParOf" srcId="{6E69E191-0C32-4051-BDA2-969E83356F99}" destId="{329E7DAD-5929-4D0F-A10B-EC7D22462F41}" srcOrd="0" destOrd="0" presId="urn:microsoft.com/office/officeart/2005/8/layout/radial4"/>
    <dgm:cxn modelId="{114C7EDC-68DD-4A35-A4D1-8775511A866B}" type="presParOf" srcId="{6E69E191-0C32-4051-BDA2-969E83356F99}" destId="{A2B6B489-4EAF-434F-81E1-62D9408C6026}" srcOrd="1" destOrd="0" presId="urn:microsoft.com/office/officeart/2005/8/layout/radial4"/>
    <dgm:cxn modelId="{8F0BEE8E-DB5D-4A59-AA24-E6FE932E3993}" type="presParOf" srcId="{6E69E191-0C32-4051-BDA2-969E83356F99}" destId="{D1AAA96A-BF14-4E71-A36B-54A19317F740}" srcOrd="2" destOrd="0" presId="urn:microsoft.com/office/officeart/2005/8/layout/radial4"/>
    <dgm:cxn modelId="{6A044A86-F88C-4D03-BE18-CE82EDCA9B82}" type="presParOf" srcId="{6E69E191-0C32-4051-BDA2-969E83356F99}" destId="{CF0FF76E-CB6D-47E8-99F0-BA78FBFE01AF}" srcOrd="3" destOrd="0" presId="urn:microsoft.com/office/officeart/2005/8/layout/radial4"/>
    <dgm:cxn modelId="{6655710E-502A-47E8-8A82-AF96B0CA32D1}" type="presParOf" srcId="{6E69E191-0C32-4051-BDA2-969E83356F99}" destId="{7145C79E-1576-4041-94AB-6104E6C0091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A81D07-4ECF-451C-B1DE-9A50165B0E6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C0EBA9-1252-45BB-9DD0-E237298F1548}">
      <dgm:prSet phldrT="[Texto]" custT="1"/>
      <dgm:spPr/>
      <dgm:t>
        <a:bodyPr/>
        <a:lstStyle/>
        <a:p>
          <a:r>
            <a:rPr lang="es-MX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Are</a:t>
          </a:r>
          <a:r>
            <a:rPr lang="es-MX" sz="2000" dirty="0" smtClean="0">
              <a:latin typeface="Arial" pitchFamily="34" charset="0"/>
              <a:cs typeface="Arial" pitchFamily="34" charset="0"/>
            </a:rPr>
            <a:t> they </a:t>
          </a:r>
          <a:r>
            <a:rPr lang="es-MX" sz="2500" dirty="0" smtClean="0">
              <a:latin typeface="Arial" pitchFamily="34" charset="0"/>
              <a:cs typeface="Arial" pitchFamily="34" charset="0"/>
            </a:rPr>
            <a:t>Chinese</a:t>
          </a:r>
          <a:r>
            <a:rPr lang="es-MX" sz="2000" dirty="0" smtClean="0">
              <a:latin typeface="Arial" pitchFamily="34" charset="0"/>
              <a:cs typeface="Arial" pitchFamily="34" charset="0"/>
            </a:rPr>
            <a:t>?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C436A6A6-0AB7-45C0-8E66-225509E74D72}" type="parTrans" cxnId="{11D98254-4189-4F00-B9A7-E24180F57CF8}">
      <dgm:prSet/>
      <dgm:spPr/>
      <dgm:t>
        <a:bodyPr/>
        <a:lstStyle/>
        <a:p>
          <a:endParaRPr lang="es-MX"/>
        </a:p>
      </dgm:t>
    </dgm:pt>
    <dgm:pt modelId="{2C3F5C00-270E-438C-9A8C-26D98020A818}" type="sibTrans" cxnId="{11D98254-4189-4F00-B9A7-E24180F57CF8}">
      <dgm:prSet/>
      <dgm:spPr/>
      <dgm:t>
        <a:bodyPr/>
        <a:lstStyle/>
        <a:p>
          <a:endParaRPr lang="es-MX"/>
        </a:p>
      </dgm:t>
    </dgm:pt>
    <dgm:pt modelId="{F5E8D1CA-3517-4B69-BE1F-35C82EC39217}">
      <dgm:prSet phldrT="[Texto]" custT="1"/>
      <dgm:spPr/>
      <dgm:t>
        <a:bodyPr/>
        <a:lstStyle/>
        <a:p>
          <a:r>
            <a:rPr lang="es-MX" sz="2500" dirty="0" smtClean="0">
              <a:latin typeface="Arial" pitchFamily="34" charset="0"/>
              <a:cs typeface="Arial" pitchFamily="34" charset="0"/>
            </a:rPr>
            <a:t>Yes, They are</a:t>
          </a:r>
          <a:endParaRPr lang="es-MX" sz="2500" dirty="0">
            <a:latin typeface="Arial" pitchFamily="34" charset="0"/>
            <a:cs typeface="Arial" pitchFamily="34" charset="0"/>
          </a:endParaRPr>
        </a:p>
      </dgm:t>
    </dgm:pt>
    <dgm:pt modelId="{5217F4EF-03A8-42B2-A205-B6A9F3E53ECC}" type="parTrans" cxnId="{0748A4D4-4D49-4AEB-8DE4-D59275FFCE75}">
      <dgm:prSet/>
      <dgm:spPr/>
      <dgm:t>
        <a:bodyPr/>
        <a:lstStyle/>
        <a:p>
          <a:endParaRPr lang="es-MX" dirty="0"/>
        </a:p>
      </dgm:t>
    </dgm:pt>
    <dgm:pt modelId="{300E4DAC-07BB-4773-86BE-E2E1AD1B54F5}" type="sibTrans" cxnId="{0748A4D4-4D49-4AEB-8DE4-D59275FFCE75}">
      <dgm:prSet/>
      <dgm:spPr/>
      <dgm:t>
        <a:bodyPr/>
        <a:lstStyle/>
        <a:p>
          <a:endParaRPr lang="es-MX"/>
        </a:p>
      </dgm:t>
    </dgm:pt>
    <dgm:pt modelId="{74671E86-97B5-4F2A-ACC2-51A3E3786BB0}">
      <dgm:prSet phldrT="[Texto]" custT="1"/>
      <dgm:spPr/>
      <dgm:t>
        <a:bodyPr/>
        <a:lstStyle/>
        <a:p>
          <a:r>
            <a:rPr lang="es-MX" sz="2500" dirty="0" smtClean="0">
              <a:latin typeface="Arial" pitchFamily="34" charset="0"/>
              <a:cs typeface="Arial" pitchFamily="34" charset="0"/>
            </a:rPr>
            <a:t>No, they aren’t</a:t>
          </a:r>
          <a:endParaRPr lang="es-MX" sz="2500" dirty="0">
            <a:latin typeface="Arial" pitchFamily="34" charset="0"/>
            <a:cs typeface="Arial" pitchFamily="34" charset="0"/>
          </a:endParaRPr>
        </a:p>
      </dgm:t>
    </dgm:pt>
    <dgm:pt modelId="{F2F0D8AE-A9AF-46EE-9E4C-C9A8614B643D}" type="parTrans" cxnId="{A39B95DD-4263-4B98-899A-1DE4C28B79BB}">
      <dgm:prSet/>
      <dgm:spPr/>
      <dgm:t>
        <a:bodyPr/>
        <a:lstStyle/>
        <a:p>
          <a:endParaRPr lang="es-MX" dirty="0"/>
        </a:p>
      </dgm:t>
    </dgm:pt>
    <dgm:pt modelId="{A6503CA9-4070-4DC5-B160-746ADF98E84C}" type="sibTrans" cxnId="{A39B95DD-4263-4B98-899A-1DE4C28B79BB}">
      <dgm:prSet/>
      <dgm:spPr/>
      <dgm:t>
        <a:bodyPr/>
        <a:lstStyle/>
        <a:p>
          <a:endParaRPr lang="es-MX"/>
        </a:p>
      </dgm:t>
    </dgm:pt>
    <dgm:pt modelId="{6E69E191-0C32-4051-BDA2-969E83356F99}" type="pres">
      <dgm:prSet presAssocID="{24A81D07-4ECF-451C-B1DE-9A50165B0E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9E7DAD-5929-4D0F-A10B-EC7D22462F41}" type="pres">
      <dgm:prSet presAssocID="{B8C0EBA9-1252-45BB-9DD0-E237298F1548}" presName="centerShape" presStyleLbl="node0" presStyleIdx="0" presStyleCnt="1" custScaleX="120995" custScaleY="116956" custLinFactNeighborX="-4641" custLinFactNeighborY="-13443"/>
      <dgm:spPr/>
      <dgm:t>
        <a:bodyPr/>
        <a:lstStyle/>
        <a:p>
          <a:endParaRPr lang="es-MX"/>
        </a:p>
      </dgm:t>
    </dgm:pt>
    <dgm:pt modelId="{A2B6B489-4EAF-434F-81E1-62D9408C6026}" type="pres">
      <dgm:prSet presAssocID="{5217F4EF-03A8-42B2-A205-B6A9F3E53ECC}" presName="parTrans" presStyleLbl="bgSibTrans2D1" presStyleIdx="0" presStyleCnt="2"/>
      <dgm:spPr/>
      <dgm:t>
        <a:bodyPr/>
        <a:lstStyle/>
        <a:p>
          <a:endParaRPr lang="es-MX"/>
        </a:p>
      </dgm:t>
    </dgm:pt>
    <dgm:pt modelId="{D1AAA96A-BF14-4E71-A36B-54A19317F740}" type="pres">
      <dgm:prSet presAssocID="{F5E8D1CA-3517-4B69-BE1F-35C82EC39217}" presName="node" presStyleLbl="node1" presStyleIdx="0" presStyleCnt="2" custScaleX="182412" custRadScaleRad="165567" custRadScaleInc="-176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0FF76E-CB6D-47E8-99F0-BA78FBFE01AF}" type="pres">
      <dgm:prSet presAssocID="{F2F0D8AE-A9AF-46EE-9E4C-C9A8614B643D}" presName="parTrans" presStyleLbl="bgSibTrans2D1" presStyleIdx="1" presStyleCnt="2"/>
      <dgm:spPr/>
      <dgm:t>
        <a:bodyPr/>
        <a:lstStyle/>
        <a:p>
          <a:endParaRPr lang="es-MX"/>
        </a:p>
      </dgm:t>
    </dgm:pt>
    <dgm:pt modelId="{7145C79E-1576-4041-94AB-6104E6C0091F}" type="pres">
      <dgm:prSet presAssocID="{74671E86-97B5-4F2A-ACC2-51A3E3786BB0}" presName="node" presStyleLbl="node1" presStyleIdx="1" presStyleCnt="2" custScaleX="212694" custRadScaleRad="160415" custRadScaleInc="156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68F86C0-F9D5-4502-A32A-8F6BFCEB4E45}" type="presOf" srcId="{F2F0D8AE-A9AF-46EE-9E4C-C9A8614B643D}" destId="{CF0FF76E-CB6D-47E8-99F0-BA78FBFE01AF}" srcOrd="0" destOrd="0" presId="urn:microsoft.com/office/officeart/2005/8/layout/radial4"/>
    <dgm:cxn modelId="{11D98254-4189-4F00-B9A7-E24180F57CF8}" srcId="{24A81D07-4ECF-451C-B1DE-9A50165B0E61}" destId="{B8C0EBA9-1252-45BB-9DD0-E237298F1548}" srcOrd="0" destOrd="0" parTransId="{C436A6A6-0AB7-45C0-8E66-225509E74D72}" sibTransId="{2C3F5C00-270E-438C-9A8C-26D98020A818}"/>
    <dgm:cxn modelId="{564BD26E-464B-4BA7-84E7-35A4980CFBEB}" type="presOf" srcId="{74671E86-97B5-4F2A-ACC2-51A3E3786BB0}" destId="{7145C79E-1576-4041-94AB-6104E6C0091F}" srcOrd="0" destOrd="0" presId="urn:microsoft.com/office/officeart/2005/8/layout/radial4"/>
    <dgm:cxn modelId="{224B3276-A8FB-4D97-A43A-E771F51ACBBF}" type="presOf" srcId="{5217F4EF-03A8-42B2-A205-B6A9F3E53ECC}" destId="{A2B6B489-4EAF-434F-81E1-62D9408C6026}" srcOrd="0" destOrd="0" presId="urn:microsoft.com/office/officeart/2005/8/layout/radial4"/>
    <dgm:cxn modelId="{B15A848A-CAD7-4891-BC60-A5D9B2C3200A}" type="presOf" srcId="{B8C0EBA9-1252-45BB-9DD0-E237298F1548}" destId="{329E7DAD-5929-4D0F-A10B-EC7D22462F41}" srcOrd="0" destOrd="0" presId="urn:microsoft.com/office/officeart/2005/8/layout/radial4"/>
    <dgm:cxn modelId="{DB94714E-8A8C-4CA8-8F0C-60E600C9CCBC}" type="presOf" srcId="{F5E8D1CA-3517-4B69-BE1F-35C82EC39217}" destId="{D1AAA96A-BF14-4E71-A36B-54A19317F740}" srcOrd="0" destOrd="0" presId="urn:microsoft.com/office/officeart/2005/8/layout/radial4"/>
    <dgm:cxn modelId="{B76E6B27-65C9-446C-B8A6-2D83C782DBC3}" type="presOf" srcId="{24A81D07-4ECF-451C-B1DE-9A50165B0E61}" destId="{6E69E191-0C32-4051-BDA2-969E83356F99}" srcOrd="0" destOrd="0" presId="urn:microsoft.com/office/officeart/2005/8/layout/radial4"/>
    <dgm:cxn modelId="{0748A4D4-4D49-4AEB-8DE4-D59275FFCE75}" srcId="{B8C0EBA9-1252-45BB-9DD0-E237298F1548}" destId="{F5E8D1CA-3517-4B69-BE1F-35C82EC39217}" srcOrd="0" destOrd="0" parTransId="{5217F4EF-03A8-42B2-A205-B6A9F3E53ECC}" sibTransId="{300E4DAC-07BB-4773-86BE-E2E1AD1B54F5}"/>
    <dgm:cxn modelId="{A39B95DD-4263-4B98-899A-1DE4C28B79BB}" srcId="{B8C0EBA9-1252-45BB-9DD0-E237298F1548}" destId="{74671E86-97B5-4F2A-ACC2-51A3E3786BB0}" srcOrd="1" destOrd="0" parTransId="{F2F0D8AE-A9AF-46EE-9E4C-C9A8614B643D}" sibTransId="{A6503CA9-4070-4DC5-B160-746ADF98E84C}"/>
    <dgm:cxn modelId="{0E13942E-982F-45C3-9C3D-A8F70BF988B8}" type="presParOf" srcId="{6E69E191-0C32-4051-BDA2-969E83356F99}" destId="{329E7DAD-5929-4D0F-A10B-EC7D22462F41}" srcOrd="0" destOrd="0" presId="urn:microsoft.com/office/officeart/2005/8/layout/radial4"/>
    <dgm:cxn modelId="{8C4D73E4-B864-488E-A448-E28A6B256F17}" type="presParOf" srcId="{6E69E191-0C32-4051-BDA2-969E83356F99}" destId="{A2B6B489-4EAF-434F-81E1-62D9408C6026}" srcOrd="1" destOrd="0" presId="urn:microsoft.com/office/officeart/2005/8/layout/radial4"/>
    <dgm:cxn modelId="{5A22F5EB-6C32-4E8E-A4FA-17681843C74A}" type="presParOf" srcId="{6E69E191-0C32-4051-BDA2-969E83356F99}" destId="{D1AAA96A-BF14-4E71-A36B-54A19317F740}" srcOrd="2" destOrd="0" presId="urn:microsoft.com/office/officeart/2005/8/layout/radial4"/>
    <dgm:cxn modelId="{4E068263-3DAA-465F-ADA4-20D87D502D81}" type="presParOf" srcId="{6E69E191-0C32-4051-BDA2-969E83356F99}" destId="{CF0FF76E-CB6D-47E8-99F0-BA78FBFE01AF}" srcOrd="3" destOrd="0" presId="urn:microsoft.com/office/officeart/2005/8/layout/radial4"/>
    <dgm:cxn modelId="{8B157327-AFCA-43BA-AD51-08AE89652B94}" type="presParOf" srcId="{6E69E191-0C32-4051-BDA2-969E83356F99}" destId="{7145C79E-1576-4041-94AB-6104E6C0091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9AB9B-E6E5-4D28-B780-79F34F219F35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99E0F-70E4-4706-84FC-D9082828E2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43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9E0F-70E4-4706-84FC-D9082828E2B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55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5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VERB TO BE</a:t>
            </a:r>
            <a:endParaRPr lang="es-MX" dirty="0"/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1043608" y="3717032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     Ingeniería Mecánica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Profesor(a):              Ma. E. Guadalupe Islas López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</a:t>
            </a:r>
            <a:r>
              <a:rPr lang="es-MX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                  </a:t>
            </a:r>
            <a:r>
              <a:rPr lang="es-MX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ENERO_JUNIO 2017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VERB TO BE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Resumen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El verbo “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” es el primer tema de la unidad I que conforma el PAI (programa académico institucional) de la materia de conversaciones introductorias en lengua extranjera.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b="1" dirty="0" err="1">
                <a:latin typeface="Arial" pitchFamily="34" charset="0"/>
                <a:cs typeface="Arial" pitchFamily="34" charset="0"/>
              </a:rPr>
              <a:t>Abstract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verb “to be” is the first topic in unit I in PAI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(programa académico institucional) in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subject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introductory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conversations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foreign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language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Keywords: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verbo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be,unidad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conversaciones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lengua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extranjera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Desarrollo del tema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457200" y="357189"/>
          <a:ext cx="8229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850"/>
                <a:gridCol w="2357454"/>
                <a:gridCol w="3543296"/>
              </a:tblGrid>
              <a:tr h="700351">
                <a:tc gridSpan="2">
                  <a:txBody>
                    <a:bodyPr/>
                    <a:lstStyle/>
                    <a:p>
                      <a:pPr algn="ctr"/>
                      <a:r>
                        <a:rPr lang="es-MX" sz="4000" dirty="0" smtClean="0">
                          <a:latin typeface="Arial" pitchFamily="34" charset="0"/>
                          <a:cs typeface="Arial" pitchFamily="34" charset="0"/>
                        </a:rPr>
                        <a:t>Affirmative</a:t>
                      </a:r>
                      <a:endParaRPr lang="es-MX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4000" dirty="0" smtClean="0">
                          <a:latin typeface="Arial" pitchFamily="34" charset="0"/>
                          <a:cs typeface="Arial" pitchFamily="34" charset="0"/>
                        </a:rPr>
                        <a:t>Interrogative</a:t>
                      </a:r>
                      <a:endParaRPr lang="es-MX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7651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Long form</a:t>
                      </a:r>
                      <a:r>
                        <a:rPr lang="en-US" sz="2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MX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Short form </a:t>
                      </a:r>
                      <a:endParaRPr lang="es-MX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I am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I’m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Am I? 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You</a:t>
                      </a:r>
                      <a:r>
                        <a:rPr lang="en-US" sz="2500" baseline="0" noProof="0" dirty="0" smtClean="0">
                          <a:latin typeface="Arial" pitchFamily="34" charset="0"/>
                          <a:cs typeface="Arial" pitchFamily="34" charset="0"/>
                        </a:rPr>
                        <a:t>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You’re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Are you?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He is 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He’s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Is he?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She is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She’s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Is</a:t>
                      </a:r>
                      <a:r>
                        <a:rPr lang="en-US" sz="2500" baseline="0" noProof="0" dirty="0" smtClean="0">
                          <a:latin typeface="Arial" pitchFamily="34" charset="0"/>
                          <a:cs typeface="Arial" pitchFamily="34" charset="0"/>
                        </a:rPr>
                        <a:t> she?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It is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It’s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Is it?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We are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We’re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Are we?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You are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You’re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Are you?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They are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They’re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Are they?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Desarrollo del tema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285728"/>
            <a:ext cx="8229600" cy="479945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hort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answers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Are answers to questions which begin with the verb form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is/are.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short answers we do not repeat the whole question. We only use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yes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the subject pronoun (I, you, he, etc) and the verb form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 (isn’t)/are (aren’t).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395536" y="476672"/>
          <a:ext cx="835824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395536" y="2204864"/>
          <a:ext cx="8358246" cy="157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755576" y="3933056"/>
          <a:ext cx="777686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9 Grupo"/>
          <p:cNvGrpSpPr/>
          <p:nvPr/>
        </p:nvGrpSpPr>
        <p:grpSpPr>
          <a:xfrm>
            <a:off x="428596" y="692696"/>
            <a:ext cx="8391876" cy="4752528"/>
            <a:chOff x="428596" y="500042"/>
            <a:chExt cx="7929618" cy="6143668"/>
          </a:xfrm>
        </p:grpSpPr>
        <p:pic>
          <p:nvPicPr>
            <p:cNvPr id="7" name="6 Imagen" descr="Escanear4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96" y="500043"/>
              <a:ext cx="7929618" cy="5357850"/>
            </a:xfrm>
            <a:prstGeom prst="rect">
              <a:avLst/>
            </a:prstGeom>
          </p:spPr>
        </p:pic>
        <p:pic>
          <p:nvPicPr>
            <p:cNvPr id="8" name="7 Imagen" descr="FACE TO FACE 1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9872" y="5286388"/>
              <a:ext cx="4392488" cy="1357322"/>
            </a:xfrm>
            <a:prstGeom prst="rect">
              <a:avLst/>
            </a:prstGeom>
          </p:spPr>
        </p:pic>
        <p:pic>
          <p:nvPicPr>
            <p:cNvPr id="9" name="8 Imagen" descr="FACE TO FACE 1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034" y="500042"/>
              <a:ext cx="3929090" cy="1143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2454759"/>
            <a:ext cx="5688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" name="5 Imagen" descr="FACE TO FACE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352928" cy="2448272"/>
          </a:xfrm>
          <a:prstGeom prst="rect">
            <a:avLst/>
          </a:prstGeom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395536" y="2780929"/>
            <a:ext cx="8352928" cy="28777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8"/>
            </a:pPr>
            <a:r>
              <a:rPr lang="es-ES" sz="2800" dirty="0" smtClean="0"/>
              <a:t>  </a:t>
            </a:r>
            <a:r>
              <a:rPr lang="es-ES" sz="2500" dirty="0" smtClean="0"/>
              <a:t>WHAT IS YOUR JOB/PROFESSION?</a:t>
            </a:r>
          </a:p>
          <a:p>
            <a:pPr marL="514350" indent="-514350">
              <a:buAutoNum type="arabicPlain" startAt="8"/>
            </a:pPr>
            <a:r>
              <a:rPr lang="es-ES" sz="2500" dirty="0" smtClean="0"/>
              <a:t>  HOW  OLD ARE YOU?</a:t>
            </a:r>
          </a:p>
          <a:p>
            <a:pPr marL="514350" indent="-514350">
              <a:buAutoNum type="arabicPlain" startAt="8"/>
            </a:pPr>
            <a:r>
              <a:rPr lang="es-ES" sz="2500" dirty="0" smtClean="0"/>
              <a:t>  ARE YOU MARRIED OR SINGLE?</a:t>
            </a:r>
          </a:p>
          <a:p>
            <a:pPr marL="514350" indent="-514350">
              <a:buAutoNum type="arabicPlain" startAt="8"/>
            </a:pPr>
            <a:r>
              <a:rPr lang="es-ES" sz="2500" dirty="0" smtClean="0"/>
              <a:t>   DO YOU HAVE CHILDREN?</a:t>
            </a:r>
          </a:p>
          <a:p>
            <a:pPr marL="514350" indent="-514350">
              <a:buAutoNum type="arabicPlain" startAt="8"/>
            </a:pPr>
            <a:r>
              <a:rPr lang="es-ES" sz="2500" dirty="0" smtClean="0"/>
              <a:t>  WHAT IS YOUR HOBBY?</a:t>
            </a:r>
          </a:p>
          <a:p>
            <a:pPr marL="514350" indent="-514350"/>
            <a:r>
              <a:rPr lang="es-ES" sz="2500" dirty="0" smtClean="0"/>
              <a:t>        WHAT ARE YOUR HOBBIES?</a:t>
            </a:r>
          </a:p>
          <a:p>
            <a:pPr marL="514350" indent="-514350">
              <a:buAutoNum type="arabicPlain" startAt="8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INSIDE OUY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032448" cy="4824536"/>
          </a:xfrm>
          <a:prstGeom prst="rect">
            <a:avLst/>
          </a:prstGeom>
        </p:spPr>
      </p:pic>
      <p:pic>
        <p:nvPicPr>
          <p:cNvPr id="6" name="5 Imagen" descr="INSIDE OUY 6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88639"/>
            <a:ext cx="4392488" cy="504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Referencias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716095"/>
            <a:ext cx="568863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Evans, V.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 Dooley, J. (2003). Upstream. Beginner. Express Publishing.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316</Words>
  <Application>Microsoft Office PowerPoint</Application>
  <PresentationFormat>Presentación en pantalla (4:3)</PresentationFormat>
  <Paragraphs>68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Tema de Office</vt:lpstr>
      <vt:lpstr>1_Tema de Office</vt:lpstr>
      <vt:lpstr>VERB TO BE</vt:lpstr>
      <vt:lpstr>VERB TO BE</vt:lpstr>
      <vt:lpstr>Desarrollo del tema</vt:lpstr>
      <vt:lpstr>Desarrollo del tema</vt:lpstr>
      <vt:lpstr>Presentación de PowerPoint</vt:lpstr>
      <vt:lpstr>Presentación de PowerPoint</vt:lpstr>
      <vt:lpstr>Presentación de PowerPoint</vt:lpstr>
      <vt:lpstr>Presentación de PowerPoint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LU</cp:lastModifiedBy>
  <cp:revision>34</cp:revision>
  <dcterms:created xsi:type="dcterms:W3CDTF">2012-12-04T21:22:09Z</dcterms:created>
  <dcterms:modified xsi:type="dcterms:W3CDTF">2017-01-14T03:24:27Z</dcterms:modified>
</cp:coreProperties>
</file>