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4" r:id="rId2"/>
    <p:sldMasterId id="2147483876" r:id="rId3"/>
    <p:sldMasterId id="2147483888" r:id="rId4"/>
    <p:sldMasterId id="2147483900" r:id="rId5"/>
  </p:sldMasterIdLst>
  <p:sldIdLst>
    <p:sldId id="305" r:id="rId6"/>
    <p:sldId id="302" r:id="rId7"/>
    <p:sldId id="303" r:id="rId8"/>
    <p:sldId id="306" r:id="rId9"/>
    <p:sldId id="265" r:id="rId10"/>
    <p:sldId id="264" r:id="rId11"/>
    <p:sldId id="266" r:id="rId12"/>
    <p:sldId id="267" r:id="rId13"/>
    <p:sldId id="270" r:id="rId14"/>
    <p:sldId id="272" r:id="rId15"/>
    <p:sldId id="273" r:id="rId16"/>
    <p:sldId id="259"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33"/>
    <a:srgbClr val="DD8A7F"/>
    <a:srgbClr val="E61E5C"/>
    <a:srgbClr val="CB3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53" d="100"/>
          <a:sy n="53" d="100"/>
        </p:scale>
        <p:origin x="64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DA033-6151-4BEB-8DF2-22EBE6A6468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ES"/>
        </a:p>
      </dgm:t>
    </dgm:pt>
    <dgm:pt modelId="{A7B80CB4-9BE5-46B0-BEC0-0ED0E289248D}">
      <dgm:prSet phldrT="[Texto]" custT="1"/>
      <dgm:spPr>
        <a:solidFill>
          <a:srgbClr val="FF0000"/>
        </a:solidFill>
      </dgm:spPr>
      <dgm:t>
        <a:bodyPr/>
        <a:lstStyle/>
        <a:p>
          <a:r>
            <a:rPr lang="es-ES" sz="2800" b="1" dirty="0"/>
            <a:t>ENOJO</a:t>
          </a:r>
          <a:r>
            <a:rPr lang="es-ES" sz="2200" dirty="0"/>
            <a:t> </a:t>
          </a:r>
        </a:p>
      </dgm:t>
    </dgm:pt>
    <dgm:pt modelId="{2C963562-66C5-4333-B3A6-75AA1797B43A}" type="parTrans" cxnId="{97C2EB38-DBEA-41E7-9217-09D1B155FDFC}">
      <dgm:prSet/>
      <dgm:spPr/>
      <dgm:t>
        <a:bodyPr/>
        <a:lstStyle/>
        <a:p>
          <a:endParaRPr lang="es-ES"/>
        </a:p>
      </dgm:t>
    </dgm:pt>
    <dgm:pt modelId="{DFB8C1DE-D792-472A-A4B1-E46B0965FC50}" type="sibTrans" cxnId="{97C2EB38-DBEA-41E7-9217-09D1B155FDFC}">
      <dgm:prSet/>
      <dgm:spPr/>
      <dgm:t>
        <a:bodyPr/>
        <a:lstStyle/>
        <a:p>
          <a:endParaRPr lang="es-ES"/>
        </a:p>
      </dgm:t>
    </dgm:pt>
    <dgm:pt modelId="{3D048DD1-5232-4875-B001-1B42DC9FE5AD}">
      <dgm:prSet phldrT="[Texto]" custT="1"/>
      <dgm:spPr>
        <a:solidFill>
          <a:srgbClr val="92D050"/>
        </a:solidFill>
      </dgm:spPr>
      <dgm:t>
        <a:bodyPr/>
        <a:lstStyle/>
        <a:p>
          <a:r>
            <a:rPr lang="es-ES" sz="3600" b="1" dirty="0"/>
            <a:t> MIEDO </a:t>
          </a:r>
        </a:p>
      </dgm:t>
    </dgm:pt>
    <dgm:pt modelId="{C2540104-2A32-46D6-9D69-E0B65B86A016}" type="parTrans" cxnId="{56F3177E-FC2D-4E21-8DBB-8046BB64FE88}">
      <dgm:prSet/>
      <dgm:spPr/>
      <dgm:t>
        <a:bodyPr/>
        <a:lstStyle/>
        <a:p>
          <a:endParaRPr lang="es-ES"/>
        </a:p>
      </dgm:t>
    </dgm:pt>
    <dgm:pt modelId="{3EDAE16D-7D26-4BB5-91D6-B51D819E62EF}" type="sibTrans" cxnId="{56F3177E-FC2D-4E21-8DBB-8046BB64FE88}">
      <dgm:prSet/>
      <dgm:spPr/>
      <dgm:t>
        <a:bodyPr/>
        <a:lstStyle/>
        <a:p>
          <a:endParaRPr lang="es-ES"/>
        </a:p>
      </dgm:t>
    </dgm:pt>
    <dgm:pt modelId="{1807C070-2DE3-49BC-9753-C9D1BF78F86B}">
      <dgm:prSet phldrT="[Texto]" custT="1"/>
      <dgm:spPr>
        <a:solidFill>
          <a:srgbClr val="E61E5C"/>
        </a:solidFill>
      </dgm:spPr>
      <dgm:t>
        <a:bodyPr/>
        <a:lstStyle/>
        <a:p>
          <a:r>
            <a:rPr lang="es-ES" sz="1600" dirty="0">
              <a:solidFill>
                <a:schemeClr val="bg1"/>
              </a:solidFill>
            </a:rPr>
            <a:t> </a:t>
          </a:r>
          <a:r>
            <a:rPr lang="es-ES" sz="2000" b="1" dirty="0">
              <a:solidFill>
                <a:schemeClr val="bg1"/>
              </a:solidFill>
            </a:rPr>
            <a:t>AMOR AFECTO</a:t>
          </a:r>
          <a:endParaRPr lang="es-ES" sz="1600" b="1" dirty="0">
            <a:solidFill>
              <a:schemeClr val="bg1"/>
            </a:solidFill>
          </a:endParaRPr>
        </a:p>
      </dgm:t>
    </dgm:pt>
    <dgm:pt modelId="{6D34385E-3E29-4AAD-9677-017CA07A66E8}" type="parTrans" cxnId="{E5A3569B-A55F-4BDE-B09E-F26ADC1574A8}">
      <dgm:prSet/>
      <dgm:spPr/>
      <dgm:t>
        <a:bodyPr/>
        <a:lstStyle/>
        <a:p>
          <a:endParaRPr lang="es-ES"/>
        </a:p>
      </dgm:t>
    </dgm:pt>
    <dgm:pt modelId="{463D1E03-2830-4FB4-9C6C-24AA45D66B9C}" type="sibTrans" cxnId="{E5A3569B-A55F-4BDE-B09E-F26ADC1574A8}">
      <dgm:prSet/>
      <dgm:spPr/>
      <dgm:t>
        <a:bodyPr/>
        <a:lstStyle/>
        <a:p>
          <a:endParaRPr lang="es-ES"/>
        </a:p>
      </dgm:t>
    </dgm:pt>
    <dgm:pt modelId="{7BEB53DF-C066-44F9-A145-1B272BB0BA1D}">
      <dgm:prSet phldrT="[Texto]" custT="1"/>
      <dgm:spPr>
        <a:solidFill>
          <a:schemeClr val="accent4">
            <a:lumMod val="75000"/>
          </a:schemeClr>
        </a:solidFill>
      </dgm:spPr>
      <dgm:t>
        <a:bodyPr/>
        <a:lstStyle/>
        <a:p>
          <a:r>
            <a:rPr lang="es-ES" sz="2000" b="1" dirty="0"/>
            <a:t>TRISTEZA </a:t>
          </a:r>
        </a:p>
      </dgm:t>
    </dgm:pt>
    <dgm:pt modelId="{06679490-A00C-40B3-8D71-03AC998BF819}" type="parTrans" cxnId="{5433A0D5-30E8-4A5E-8E5E-8DC4ADD473E9}">
      <dgm:prSet/>
      <dgm:spPr/>
      <dgm:t>
        <a:bodyPr/>
        <a:lstStyle/>
        <a:p>
          <a:endParaRPr lang="es-ES"/>
        </a:p>
      </dgm:t>
    </dgm:pt>
    <dgm:pt modelId="{BD732F20-CEE0-4A60-B33E-6BC3446AE174}" type="sibTrans" cxnId="{5433A0D5-30E8-4A5E-8E5E-8DC4ADD473E9}">
      <dgm:prSet/>
      <dgm:spPr/>
      <dgm:t>
        <a:bodyPr/>
        <a:lstStyle/>
        <a:p>
          <a:endParaRPr lang="es-ES"/>
        </a:p>
      </dgm:t>
    </dgm:pt>
    <dgm:pt modelId="{B6CCB7DD-607E-4A0A-AAE4-F318860232AC}">
      <dgm:prSet custT="1"/>
      <dgm:spPr>
        <a:solidFill>
          <a:srgbClr val="FFC000"/>
        </a:solidFill>
      </dgm:spPr>
      <dgm:t>
        <a:bodyPr/>
        <a:lstStyle/>
        <a:p>
          <a:r>
            <a:rPr lang="es-ES" sz="3200" b="1" dirty="0"/>
            <a:t>ALEGRÍA</a:t>
          </a:r>
        </a:p>
      </dgm:t>
    </dgm:pt>
    <dgm:pt modelId="{83B88CBD-C3B5-40DE-971F-CCBD50E0C102}" type="parTrans" cxnId="{B6CC41F4-E087-42BC-955B-2EA01D4E8C46}">
      <dgm:prSet/>
      <dgm:spPr/>
      <dgm:t>
        <a:bodyPr/>
        <a:lstStyle/>
        <a:p>
          <a:endParaRPr lang="es-ES"/>
        </a:p>
      </dgm:t>
    </dgm:pt>
    <dgm:pt modelId="{F9DEB049-37FE-4069-8840-C568176D7F4B}" type="sibTrans" cxnId="{B6CC41F4-E087-42BC-955B-2EA01D4E8C46}">
      <dgm:prSet/>
      <dgm:spPr/>
      <dgm:t>
        <a:bodyPr/>
        <a:lstStyle/>
        <a:p>
          <a:endParaRPr lang="es-ES"/>
        </a:p>
      </dgm:t>
    </dgm:pt>
    <dgm:pt modelId="{AC5759DF-C207-4E5A-BD84-F885F2DED85F}" type="pres">
      <dgm:prSet presAssocID="{596DA033-6151-4BEB-8DF2-22EBE6A64681}" presName="Name0" presStyleCnt="0">
        <dgm:presLayoutVars>
          <dgm:chMax val="7"/>
          <dgm:resizeHandles val="exact"/>
        </dgm:presLayoutVars>
      </dgm:prSet>
      <dgm:spPr/>
    </dgm:pt>
    <dgm:pt modelId="{389AC0D3-A3B5-4E71-B8CA-EBE9B5436371}" type="pres">
      <dgm:prSet presAssocID="{596DA033-6151-4BEB-8DF2-22EBE6A64681}" presName="comp1" presStyleCnt="0"/>
      <dgm:spPr/>
    </dgm:pt>
    <dgm:pt modelId="{4A6722DC-BEDB-4FE4-AD5A-8FF3AE6B84D5}" type="pres">
      <dgm:prSet presAssocID="{596DA033-6151-4BEB-8DF2-22EBE6A64681}" presName="circle1" presStyleLbl="node1" presStyleIdx="0" presStyleCnt="5" custLinFactNeighborY="-1152"/>
      <dgm:spPr/>
    </dgm:pt>
    <dgm:pt modelId="{CDF61EFF-0785-411C-BEB7-ED7D044008E1}" type="pres">
      <dgm:prSet presAssocID="{596DA033-6151-4BEB-8DF2-22EBE6A64681}" presName="c1text" presStyleLbl="node1" presStyleIdx="0" presStyleCnt="5">
        <dgm:presLayoutVars>
          <dgm:bulletEnabled val="1"/>
        </dgm:presLayoutVars>
      </dgm:prSet>
      <dgm:spPr/>
    </dgm:pt>
    <dgm:pt modelId="{A89B2239-5C90-4741-8ABF-3D34ED6A48D7}" type="pres">
      <dgm:prSet presAssocID="{596DA033-6151-4BEB-8DF2-22EBE6A64681}" presName="comp2" presStyleCnt="0"/>
      <dgm:spPr/>
    </dgm:pt>
    <dgm:pt modelId="{B943ACFB-2614-4B92-80AF-D6B604519077}" type="pres">
      <dgm:prSet presAssocID="{596DA033-6151-4BEB-8DF2-22EBE6A64681}" presName="circle2" presStyleLbl="node1" presStyleIdx="1" presStyleCnt="5"/>
      <dgm:spPr/>
    </dgm:pt>
    <dgm:pt modelId="{83E3A2BD-C9A3-49AA-8AB1-10199BA61292}" type="pres">
      <dgm:prSet presAssocID="{596DA033-6151-4BEB-8DF2-22EBE6A64681}" presName="c2text" presStyleLbl="node1" presStyleIdx="1" presStyleCnt="5">
        <dgm:presLayoutVars>
          <dgm:bulletEnabled val="1"/>
        </dgm:presLayoutVars>
      </dgm:prSet>
      <dgm:spPr/>
    </dgm:pt>
    <dgm:pt modelId="{80E93440-BB09-4C95-8683-8B67D7DCA249}" type="pres">
      <dgm:prSet presAssocID="{596DA033-6151-4BEB-8DF2-22EBE6A64681}" presName="comp3" presStyleCnt="0"/>
      <dgm:spPr/>
    </dgm:pt>
    <dgm:pt modelId="{45849B3E-ACDE-4515-8A1F-EC13DAC5CA0A}" type="pres">
      <dgm:prSet presAssocID="{596DA033-6151-4BEB-8DF2-22EBE6A64681}" presName="circle3" presStyleLbl="node1" presStyleIdx="2" presStyleCnt="5"/>
      <dgm:spPr/>
    </dgm:pt>
    <dgm:pt modelId="{7605D5C0-B8A1-45F8-9BAA-61908E6A4C2D}" type="pres">
      <dgm:prSet presAssocID="{596DA033-6151-4BEB-8DF2-22EBE6A64681}" presName="c3text" presStyleLbl="node1" presStyleIdx="2" presStyleCnt="5">
        <dgm:presLayoutVars>
          <dgm:bulletEnabled val="1"/>
        </dgm:presLayoutVars>
      </dgm:prSet>
      <dgm:spPr/>
    </dgm:pt>
    <dgm:pt modelId="{AB99877C-78E8-4B9D-9B0D-EAAA0573131D}" type="pres">
      <dgm:prSet presAssocID="{596DA033-6151-4BEB-8DF2-22EBE6A64681}" presName="comp4" presStyleCnt="0"/>
      <dgm:spPr/>
    </dgm:pt>
    <dgm:pt modelId="{CD8542E6-9B80-46BF-9AEA-F04C5BC59269}" type="pres">
      <dgm:prSet presAssocID="{596DA033-6151-4BEB-8DF2-22EBE6A64681}" presName="circle4" presStyleLbl="node1" presStyleIdx="3" presStyleCnt="5"/>
      <dgm:spPr/>
    </dgm:pt>
    <dgm:pt modelId="{69A400D8-2CF3-4A80-B172-5FCD65509EE3}" type="pres">
      <dgm:prSet presAssocID="{596DA033-6151-4BEB-8DF2-22EBE6A64681}" presName="c4text" presStyleLbl="node1" presStyleIdx="3" presStyleCnt="5">
        <dgm:presLayoutVars>
          <dgm:bulletEnabled val="1"/>
        </dgm:presLayoutVars>
      </dgm:prSet>
      <dgm:spPr/>
    </dgm:pt>
    <dgm:pt modelId="{167B8F8C-18F3-44A1-8BF4-2EF73BD7623E}" type="pres">
      <dgm:prSet presAssocID="{596DA033-6151-4BEB-8DF2-22EBE6A64681}" presName="comp5" presStyleCnt="0"/>
      <dgm:spPr/>
    </dgm:pt>
    <dgm:pt modelId="{DF3B0876-8EDC-433D-91B4-753DC66DF49A}" type="pres">
      <dgm:prSet presAssocID="{596DA033-6151-4BEB-8DF2-22EBE6A64681}" presName="circle5" presStyleLbl="node1" presStyleIdx="4" presStyleCnt="5"/>
      <dgm:spPr/>
    </dgm:pt>
    <dgm:pt modelId="{8279E7FF-D179-497E-960F-889E6BF24B79}" type="pres">
      <dgm:prSet presAssocID="{596DA033-6151-4BEB-8DF2-22EBE6A64681}" presName="c5text" presStyleLbl="node1" presStyleIdx="4" presStyleCnt="5">
        <dgm:presLayoutVars>
          <dgm:bulletEnabled val="1"/>
        </dgm:presLayoutVars>
      </dgm:prSet>
      <dgm:spPr/>
    </dgm:pt>
  </dgm:ptLst>
  <dgm:cxnLst>
    <dgm:cxn modelId="{FDDCDE0E-7896-49C2-8612-3DEAC6AFBBB4}" type="presOf" srcId="{596DA033-6151-4BEB-8DF2-22EBE6A64681}" destId="{AC5759DF-C207-4E5A-BD84-F885F2DED85F}" srcOrd="0" destOrd="0" presId="urn:microsoft.com/office/officeart/2005/8/layout/venn2"/>
    <dgm:cxn modelId="{2BF3AE32-B2BC-4582-BBD6-2C58989B6FEF}" type="presOf" srcId="{B6CCB7DD-607E-4A0A-AAE4-F318860232AC}" destId="{CDF61EFF-0785-411C-BEB7-ED7D044008E1}" srcOrd="1" destOrd="0" presId="urn:microsoft.com/office/officeart/2005/8/layout/venn2"/>
    <dgm:cxn modelId="{6CA6A433-4A4F-4563-B39E-6FC55F9118BC}" type="presOf" srcId="{A7B80CB4-9BE5-46B0-BEC0-0ED0E289248D}" destId="{83E3A2BD-C9A3-49AA-8AB1-10199BA61292}" srcOrd="1" destOrd="0" presId="urn:microsoft.com/office/officeart/2005/8/layout/venn2"/>
    <dgm:cxn modelId="{97C2EB38-DBEA-41E7-9217-09D1B155FDFC}" srcId="{596DA033-6151-4BEB-8DF2-22EBE6A64681}" destId="{A7B80CB4-9BE5-46B0-BEC0-0ED0E289248D}" srcOrd="1" destOrd="0" parTransId="{2C963562-66C5-4333-B3A6-75AA1797B43A}" sibTransId="{DFB8C1DE-D792-472A-A4B1-E46B0965FC50}"/>
    <dgm:cxn modelId="{63E6C761-7F65-4C00-A6D9-80B6B8B681DA}" type="presOf" srcId="{1807C070-2DE3-49BC-9753-C9D1BF78F86B}" destId="{CD8542E6-9B80-46BF-9AEA-F04C5BC59269}" srcOrd="0" destOrd="0" presId="urn:microsoft.com/office/officeart/2005/8/layout/venn2"/>
    <dgm:cxn modelId="{A814944C-3A98-40DA-ABF4-4C3EE8240591}" type="presOf" srcId="{7BEB53DF-C066-44F9-A145-1B272BB0BA1D}" destId="{DF3B0876-8EDC-433D-91B4-753DC66DF49A}" srcOrd="0" destOrd="0" presId="urn:microsoft.com/office/officeart/2005/8/layout/venn2"/>
    <dgm:cxn modelId="{6295EB77-18C3-44BA-857A-8D77A8B38B20}" type="presOf" srcId="{B6CCB7DD-607E-4A0A-AAE4-F318860232AC}" destId="{4A6722DC-BEDB-4FE4-AD5A-8FF3AE6B84D5}" srcOrd="0" destOrd="0" presId="urn:microsoft.com/office/officeart/2005/8/layout/venn2"/>
    <dgm:cxn modelId="{56F3177E-FC2D-4E21-8DBB-8046BB64FE88}" srcId="{596DA033-6151-4BEB-8DF2-22EBE6A64681}" destId="{3D048DD1-5232-4875-B001-1B42DC9FE5AD}" srcOrd="2" destOrd="0" parTransId="{C2540104-2A32-46D6-9D69-E0B65B86A016}" sibTransId="{3EDAE16D-7D26-4BB5-91D6-B51D819E62EF}"/>
    <dgm:cxn modelId="{07972F7E-D13A-417C-AF9E-218F5FB2EEAC}" type="presOf" srcId="{3D048DD1-5232-4875-B001-1B42DC9FE5AD}" destId="{45849B3E-ACDE-4515-8A1F-EC13DAC5CA0A}" srcOrd="0" destOrd="0" presId="urn:microsoft.com/office/officeart/2005/8/layout/venn2"/>
    <dgm:cxn modelId="{27B4EA7E-785F-46BC-AFC6-CB95101F4064}" type="presOf" srcId="{7BEB53DF-C066-44F9-A145-1B272BB0BA1D}" destId="{8279E7FF-D179-497E-960F-889E6BF24B79}" srcOrd="1" destOrd="0" presId="urn:microsoft.com/office/officeart/2005/8/layout/venn2"/>
    <dgm:cxn modelId="{E5A3569B-A55F-4BDE-B09E-F26ADC1574A8}" srcId="{596DA033-6151-4BEB-8DF2-22EBE6A64681}" destId="{1807C070-2DE3-49BC-9753-C9D1BF78F86B}" srcOrd="3" destOrd="0" parTransId="{6D34385E-3E29-4AAD-9677-017CA07A66E8}" sibTransId="{463D1E03-2830-4FB4-9C6C-24AA45D66B9C}"/>
    <dgm:cxn modelId="{D8C1F0CD-C279-4ABF-B22C-443CC2A7C42D}" type="presOf" srcId="{1807C070-2DE3-49BC-9753-C9D1BF78F86B}" destId="{69A400D8-2CF3-4A80-B172-5FCD65509EE3}" srcOrd="1" destOrd="0" presId="urn:microsoft.com/office/officeart/2005/8/layout/venn2"/>
    <dgm:cxn modelId="{5433A0D5-30E8-4A5E-8E5E-8DC4ADD473E9}" srcId="{596DA033-6151-4BEB-8DF2-22EBE6A64681}" destId="{7BEB53DF-C066-44F9-A145-1B272BB0BA1D}" srcOrd="4" destOrd="0" parTransId="{06679490-A00C-40B3-8D71-03AC998BF819}" sibTransId="{BD732F20-CEE0-4A60-B33E-6BC3446AE174}"/>
    <dgm:cxn modelId="{B96630DB-6213-4C5C-BFC9-938A6D07884B}" type="presOf" srcId="{A7B80CB4-9BE5-46B0-BEC0-0ED0E289248D}" destId="{B943ACFB-2614-4B92-80AF-D6B604519077}" srcOrd="0" destOrd="0" presId="urn:microsoft.com/office/officeart/2005/8/layout/venn2"/>
    <dgm:cxn modelId="{B6CC41F4-E087-42BC-955B-2EA01D4E8C46}" srcId="{596DA033-6151-4BEB-8DF2-22EBE6A64681}" destId="{B6CCB7DD-607E-4A0A-AAE4-F318860232AC}" srcOrd="0" destOrd="0" parTransId="{83B88CBD-C3B5-40DE-971F-CCBD50E0C102}" sibTransId="{F9DEB049-37FE-4069-8840-C568176D7F4B}"/>
    <dgm:cxn modelId="{496CB8FC-2DCE-4032-B9FD-567D1205350E}" type="presOf" srcId="{3D048DD1-5232-4875-B001-1B42DC9FE5AD}" destId="{7605D5C0-B8A1-45F8-9BAA-61908E6A4C2D}" srcOrd="1" destOrd="0" presId="urn:microsoft.com/office/officeart/2005/8/layout/venn2"/>
    <dgm:cxn modelId="{FF325AEF-94BF-4C73-BDBF-B6E0D4299211}" type="presParOf" srcId="{AC5759DF-C207-4E5A-BD84-F885F2DED85F}" destId="{389AC0D3-A3B5-4E71-B8CA-EBE9B5436371}" srcOrd="0" destOrd="0" presId="urn:microsoft.com/office/officeart/2005/8/layout/venn2"/>
    <dgm:cxn modelId="{DBBAD738-E7F6-45C9-8328-E674ECE04872}" type="presParOf" srcId="{389AC0D3-A3B5-4E71-B8CA-EBE9B5436371}" destId="{4A6722DC-BEDB-4FE4-AD5A-8FF3AE6B84D5}" srcOrd="0" destOrd="0" presId="urn:microsoft.com/office/officeart/2005/8/layout/venn2"/>
    <dgm:cxn modelId="{D5E04CB8-5090-4196-B7D6-813F18F20CCC}" type="presParOf" srcId="{389AC0D3-A3B5-4E71-B8CA-EBE9B5436371}" destId="{CDF61EFF-0785-411C-BEB7-ED7D044008E1}" srcOrd="1" destOrd="0" presId="urn:microsoft.com/office/officeart/2005/8/layout/venn2"/>
    <dgm:cxn modelId="{01F090C9-3A22-4F13-B54B-83986D4E0D66}" type="presParOf" srcId="{AC5759DF-C207-4E5A-BD84-F885F2DED85F}" destId="{A89B2239-5C90-4741-8ABF-3D34ED6A48D7}" srcOrd="1" destOrd="0" presId="urn:microsoft.com/office/officeart/2005/8/layout/venn2"/>
    <dgm:cxn modelId="{CD3CF2D9-4486-47C5-808F-4A6B7CC8FFFA}" type="presParOf" srcId="{A89B2239-5C90-4741-8ABF-3D34ED6A48D7}" destId="{B943ACFB-2614-4B92-80AF-D6B604519077}" srcOrd="0" destOrd="0" presId="urn:microsoft.com/office/officeart/2005/8/layout/venn2"/>
    <dgm:cxn modelId="{533ECC52-2C54-46F4-8D95-21526FF781EB}" type="presParOf" srcId="{A89B2239-5C90-4741-8ABF-3D34ED6A48D7}" destId="{83E3A2BD-C9A3-49AA-8AB1-10199BA61292}" srcOrd="1" destOrd="0" presId="urn:microsoft.com/office/officeart/2005/8/layout/venn2"/>
    <dgm:cxn modelId="{1DCD57D8-4943-4C30-B3EF-9B0398010B95}" type="presParOf" srcId="{AC5759DF-C207-4E5A-BD84-F885F2DED85F}" destId="{80E93440-BB09-4C95-8683-8B67D7DCA249}" srcOrd="2" destOrd="0" presId="urn:microsoft.com/office/officeart/2005/8/layout/venn2"/>
    <dgm:cxn modelId="{8BCD0682-9541-4858-870B-EF8E4BF4A823}" type="presParOf" srcId="{80E93440-BB09-4C95-8683-8B67D7DCA249}" destId="{45849B3E-ACDE-4515-8A1F-EC13DAC5CA0A}" srcOrd="0" destOrd="0" presId="urn:microsoft.com/office/officeart/2005/8/layout/venn2"/>
    <dgm:cxn modelId="{0C950F8C-FD89-47A4-B62E-71B8F65A6D2F}" type="presParOf" srcId="{80E93440-BB09-4C95-8683-8B67D7DCA249}" destId="{7605D5C0-B8A1-45F8-9BAA-61908E6A4C2D}" srcOrd="1" destOrd="0" presId="urn:microsoft.com/office/officeart/2005/8/layout/venn2"/>
    <dgm:cxn modelId="{754CDE78-2055-4151-A08B-3E0367C25CC7}" type="presParOf" srcId="{AC5759DF-C207-4E5A-BD84-F885F2DED85F}" destId="{AB99877C-78E8-4B9D-9B0D-EAAA0573131D}" srcOrd="3" destOrd="0" presId="urn:microsoft.com/office/officeart/2005/8/layout/venn2"/>
    <dgm:cxn modelId="{D4E60AF4-50D5-4589-930E-722525AF2192}" type="presParOf" srcId="{AB99877C-78E8-4B9D-9B0D-EAAA0573131D}" destId="{CD8542E6-9B80-46BF-9AEA-F04C5BC59269}" srcOrd="0" destOrd="0" presId="urn:microsoft.com/office/officeart/2005/8/layout/venn2"/>
    <dgm:cxn modelId="{196EA72B-2859-4091-9DA9-D65ED50F5E78}" type="presParOf" srcId="{AB99877C-78E8-4B9D-9B0D-EAAA0573131D}" destId="{69A400D8-2CF3-4A80-B172-5FCD65509EE3}" srcOrd="1" destOrd="0" presId="urn:microsoft.com/office/officeart/2005/8/layout/venn2"/>
    <dgm:cxn modelId="{334EA497-E1D0-4190-8F54-9A3D49AA7C9E}" type="presParOf" srcId="{AC5759DF-C207-4E5A-BD84-F885F2DED85F}" destId="{167B8F8C-18F3-44A1-8BF4-2EF73BD7623E}" srcOrd="4" destOrd="0" presId="urn:microsoft.com/office/officeart/2005/8/layout/venn2"/>
    <dgm:cxn modelId="{E4FE087B-7C8E-4F4A-BD10-EA2D3819F9D9}" type="presParOf" srcId="{167B8F8C-18F3-44A1-8BF4-2EF73BD7623E}" destId="{DF3B0876-8EDC-433D-91B4-753DC66DF49A}" srcOrd="0" destOrd="0" presId="urn:microsoft.com/office/officeart/2005/8/layout/venn2"/>
    <dgm:cxn modelId="{E64F5B65-A6CC-4549-9111-5C57B56E5D54}" type="presParOf" srcId="{167B8F8C-18F3-44A1-8BF4-2EF73BD7623E}" destId="{8279E7FF-D179-497E-960F-889E6BF24B7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711D0-3455-499B-81FB-7F0D352EF29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D89D2340-8C41-4651-8D7B-607A96599ABB}">
      <dgm:prSet phldrT="[Texto]" custT="1"/>
      <dgm:spPr>
        <a:solidFill>
          <a:srgbClr val="FFC000"/>
        </a:solidFill>
      </dgm:spPr>
      <dgm:t>
        <a:bodyPr/>
        <a:lstStyle/>
        <a:p>
          <a:r>
            <a:rPr lang="es-ES" sz="3200" b="1" dirty="0"/>
            <a:t>Alegría </a:t>
          </a:r>
        </a:p>
      </dgm:t>
    </dgm:pt>
    <dgm:pt modelId="{2B30C8AC-F2D5-4979-AEAB-D40E7736F20D}" type="parTrans" cxnId="{AD5CC838-3DE5-461D-979B-B4244307F074}">
      <dgm:prSet/>
      <dgm:spPr/>
      <dgm:t>
        <a:bodyPr/>
        <a:lstStyle/>
        <a:p>
          <a:endParaRPr lang="es-ES" sz="2800"/>
        </a:p>
      </dgm:t>
    </dgm:pt>
    <dgm:pt modelId="{770EEF60-A1B1-480F-9661-1FA5BB4DB28A}" type="sibTrans" cxnId="{AD5CC838-3DE5-461D-979B-B4244307F074}">
      <dgm:prSet/>
      <dgm:spPr/>
      <dgm:t>
        <a:bodyPr/>
        <a:lstStyle/>
        <a:p>
          <a:endParaRPr lang="es-ES" sz="2800"/>
        </a:p>
      </dgm:t>
    </dgm:pt>
    <dgm:pt modelId="{45000B52-823A-48F8-B581-65E52AB9C7A4}">
      <dgm:prSet phldrT="[Texto]" custT="1"/>
      <dgm:spPr>
        <a:solidFill>
          <a:srgbClr val="FF0000"/>
        </a:solidFill>
      </dgm:spPr>
      <dgm:t>
        <a:bodyPr/>
        <a:lstStyle/>
        <a:p>
          <a:r>
            <a:rPr lang="es-ES" sz="3200" b="1" dirty="0"/>
            <a:t>Enojo</a:t>
          </a:r>
          <a:r>
            <a:rPr lang="es-ES" sz="2400" dirty="0"/>
            <a:t> </a:t>
          </a:r>
        </a:p>
      </dgm:t>
    </dgm:pt>
    <dgm:pt modelId="{E5741ADB-7E44-4927-8F9E-4FCB398E7A58}" type="parTrans" cxnId="{4BCB07BD-428D-47AC-9F78-2FE52AF75C46}">
      <dgm:prSet/>
      <dgm:spPr/>
      <dgm:t>
        <a:bodyPr/>
        <a:lstStyle/>
        <a:p>
          <a:endParaRPr lang="es-ES" sz="2800"/>
        </a:p>
      </dgm:t>
    </dgm:pt>
    <dgm:pt modelId="{2C4CE443-E9B7-49C3-B8A3-5E034C30FD59}" type="sibTrans" cxnId="{4BCB07BD-428D-47AC-9F78-2FE52AF75C46}">
      <dgm:prSet/>
      <dgm:spPr/>
      <dgm:t>
        <a:bodyPr/>
        <a:lstStyle/>
        <a:p>
          <a:endParaRPr lang="es-ES" sz="2800"/>
        </a:p>
      </dgm:t>
    </dgm:pt>
    <dgm:pt modelId="{A8382B81-0410-436A-9583-F8630E7FB4C4}">
      <dgm:prSet phldrT="[Texto]" custT="1"/>
      <dgm:spPr>
        <a:solidFill>
          <a:srgbClr val="92D050"/>
        </a:solidFill>
      </dgm:spPr>
      <dgm:t>
        <a:bodyPr/>
        <a:lstStyle/>
        <a:p>
          <a:r>
            <a:rPr lang="es-ES" sz="3600" b="1" dirty="0"/>
            <a:t>Miedo</a:t>
          </a:r>
          <a:r>
            <a:rPr lang="es-ES" sz="2400" dirty="0"/>
            <a:t> </a:t>
          </a:r>
        </a:p>
      </dgm:t>
    </dgm:pt>
    <dgm:pt modelId="{BFD065D4-329F-4FF7-8632-52980EDB8409}" type="parTrans" cxnId="{EC4B3C5A-327A-491D-BFAE-ACBC1BC25814}">
      <dgm:prSet/>
      <dgm:spPr/>
      <dgm:t>
        <a:bodyPr/>
        <a:lstStyle/>
        <a:p>
          <a:endParaRPr lang="es-ES" sz="2800"/>
        </a:p>
      </dgm:t>
    </dgm:pt>
    <dgm:pt modelId="{663D875E-8D98-409A-9835-EF4398D93DF8}" type="sibTrans" cxnId="{EC4B3C5A-327A-491D-BFAE-ACBC1BC25814}">
      <dgm:prSet/>
      <dgm:spPr/>
      <dgm:t>
        <a:bodyPr/>
        <a:lstStyle/>
        <a:p>
          <a:endParaRPr lang="es-ES" sz="2800"/>
        </a:p>
      </dgm:t>
    </dgm:pt>
    <dgm:pt modelId="{2B722B5D-C375-4AF5-BA61-2DCEA563A81E}">
      <dgm:prSet phldrT="[Texto]" custT="1"/>
      <dgm:spPr/>
      <dgm:t>
        <a:bodyPr/>
        <a:lstStyle/>
        <a:p>
          <a:r>
            <a:rPr lang="es-ES" sz="2400" dirty="0"/>
            <a:t>Angustia</a:t>
          </a:r>
        </a:p>
      </dgm:t>
    </dgm:pt>
    <dgm:pt modelId="{2B3366A7-500F-4A1B-9D2B-B3947951E33D}" type="parTrans" cxnId="{057F381D-11B5-411E-8569-2897F2E6B368}">
      <dgm:prSet/>
      <dgm:spPr/>
      <dgm:t>
        <a:bodyPr/>
        <a:lstStyle/>
        <a:p>
          <a:endParaRPr lang="es-ES" sz="2800"/>
        </a:p>
      </dgm:t>
    </dgm:pt>
    <dgm:pt modelId="{DEB16688-AF1F-430B-A7CE-B688367F5B07}" type="sibTrans" cxnId="{057F381D-11B5-411E-8569-2897F2E6B368}">
      <dgm:prSet/>
      <dgm:spPr/>
      <dgm:t>
        <a:bodyPr/>
        <a:lstStyle/>
        <a:p>
          <a:endParaRPr lang="es-ES" sz="2800"/>
        </a:p>
      </dgm:t>
    </dgm:pt>
    <dgm:pt modelId="{522E163E-323A-4666-8360-DA623C30EA27}">
      <dgm:prSet custT="1"/>
      <dgm:spPr/>
      <dgm:t>
        <a:bodyPr/>
        <a:lstStyle/>
        <a:p>
          <a:r>
            <a:rPr lang="es-ES" sz="2400"/>
            <a:t>Ira </a:t>
          </a:r>
        </a:p>
      </dgm:t>
    </dgm:pt>
    <dgm:pt modelId="{37E0EE28-C339-4ADE-B20E-2EFA305D54F8}" type="parTrans" cxnId="{3C86FE52-8FE4-4D05-AF9A-8FE00B4F84E8}">
      <dgm:prSet/>
      <dgm:spPr/>
      <dgm:t>
        <a:bodyPr/>
        <a:lstStyle/>
        <a:p>
          <a:endParaRPr lang="es-ES" sz="2800"/>
        </a:p>
      </dgm:t>
    </dgm:pt>
    <dgm:pt modelId="{39E94578-7CAA-4138-AC2B-713C1C4A7564}" type="sibTrans" cxnId="{3C86FE52-8FE4-4D05-AF9A-8FE00B4F84E8}">
      <dgm:prSet/>
      <dgm:spPr/>
      <dgm:t>
        <a:bodyPr/>
        <a:lstStyle/>
        <a:p>
          <a:endParaRPr lang="es-ES" sz="2800"/>
        </a:p>
      </dgm:t>
    </dgm:pt>
    <dgm:pt modelId="{160F24C4-9599-4E49-97FA-AFA5F86606D9}">
      <dgm:prSet custT="1"/>
      <dgm:spPr/>
      <dgm:t>
        <a:bodyPr/>
        <a:lstStyle/>
        <a:p>
          <a:r>
            <a:rPr lang="es-ES" sz="2400" dirty="0"/>
            <a:t>Resentimiento </a:t>
          </a:r>
        </a:p>
      </dgm:t>
    </dgm:pt>
    <dgm:pt modelId="{ED47EC1A-9636-4E4F-958E-94835657BC58}" type="parTrans" cxnId="{252B83C1-6F9A-4246-9B5E-7739DD02216F}">
      <dgm:prSet/>
      <dgm:spPr/>
      <dgm:t>
        <a:bodyPr/>
        <a:lstStyle/>
        <a:p>
          <a:endParaRPr lang="es-ES" sz="2800"/>
        </a:p>
      </dgm:t>
    </dgm:pt>
    <dgm:pt modelId="{4A5D5F25-85E5-4315-A32D-A2662EF4554F}" type="sibTrans" cxnId="{252B83C1-6F9A-4246-9B5E-7739DD02216F}">
      <dgm:prSet/>
      <dgm:spPr/>
      <dgm:t>
        <a:bodyPr/>
        <a:lstStyle/>
        <a:p>
          <a:endParaRPr lang="es-ES" sz="2800"/>
        </a:p>
      </dgm:t>
    </dgm:pt>
    <dgm:pt modelId="{DC37C2AB-099D-475C-B733-D53B6B7A0E8C}">
      <dgm:prSet custT="1"/>
      <dgm:spPr/>
      <dgm:t>
        <a:bodyPr/>
        <a:lstStyle/>
        <a:p>
          <a:r>
            <a:rPr lang="es-ES" sz="2400"/>
            <a:t>Furia</a:t>
          </a:r>
        </a:p>
      </dgm:t>
    </dgm:pt>
    <dgm:pt modelId="{FB0F888A-02FF-474D-8833-12E596378619}" type="parTrans" cxnId="{0CEA2759-ECC0-4AFE-BBAF-AD0214520BDF}">
      <dgm:prSet/>
      <dgm:spPr/>
      <dgm:t>
        <a:bodyPr/>
        <a:lstStyle/>
        <a:p>
          <a:endParaRPr lang="es-ES" sz="2800"/>
        </a:p>
      </dgm:t>
    </dgm:pt>
    <dgm:pt modelId="{16983AFB-8588-4B1D-B69F-9D90E72CA617}" type="sibTrans" cxnId="{0CEA2759-ECC0-4AFE-BBAF-AD0214520BDF}">
      <dgm:prSet/>
      <dgm:spPr/>
      <dgm:t>
        <a:bodyPr/>
        <a:lstStyle/>
        <a:p>
          <a:endParaRPr lang="es-ES" sz="2800"/>
        </a:p>
      </dgm:t>
    </dgm:pt>
    <dgm:pt modelId="{902B16E0-4E1A-42AE-B45C-7505FA9670AB}">
      <dgm:prSet custT="1"/>
      <dgm:spPr/>
      <dgm:t>
        <a:bodyPr/>
        <a:lstStyle/>
        <a:p>
          <a:r>
            <a:rPr lang="es-ES" sz="2400"/>
            <a:t>Exasperación </a:t>
          </a:r>
        </a:p>
      </dgm:t>
    </dgm:pt>
    <dgm:pt modelId="{3F99B3A2-CAB7-4EDB-94F3-80D8B22A8CA5}" type="parTrans" cxnId="{2334E4F4-1340-48B5-8348-CA60CB013910}">
      <dgm:prSet/>
      <dgm:spPr/>
      <dgm:t>
        <a:bodyPr/>
        <a:lstStyle/>
        <a:p>
          <a:endParaRPr lang="es-ES" sz="2800"/>
        </a:p>
      </dgm:t>
    </dgm:pt>
    <dgm:pt modelId="{C8FA0A54-1AF0-4E62-B3B4-F1FB4CA33C8F}" type="sibTrans" cxnId="{2334E4F4-1340-48B5-8348-CA60CB013910}">
      <dgm:prSet/>
      <dgm:spPr/>
      <dgm:t>
        <a:bodyPr/>
        <a:lstStyle/>
        <a:p>
          <a:endParaRPr lang="es-ES" sz="2800"/>
        </a:p>
      </dgm:t>
    </dgm:pt>
    <dgm:pt modelId="{097D34CB-BB43-4F34-9E2A-1AA3F49E9A12}">
      <dgm:prSet custT="1"/>
      <dgm:spPr/>
      <dgm:t>
        <a:bodyPr/>
        <a:lstStyle/>
        <a:p>
          <a:r>
            <a:rPr lang="es-ES" sz="2400"/>
            <a:t>Irritabilidad </a:t>
          </a:r>
        </a:p>
      </dgm:t>
    </dgm:pt>
    <dgm:pt modelId="{5308AAEE-BAF6-4C1B-A747-409CC9F7E0F6}" type="parTrans" cxnId="{624D828E-6CA0-4AAB-A7B6-9675E5F4AD24}">
      <dgm:prSet/>
      <dgm:spPr/>
      <dgm:t>
        <a:bodyPr/>
        <a:lstStyle/>
        <a:p>
          <a:endParaRPr lang="es-ES" sz="2800"/>
        </a:p>
      </dgm:t>
    </dgm:pt>
    <dgm:pt modelId="{8614D3C4-19F0-4010-8C0D-5F9AFF1AC22A}" type="sibTrans" cxnId="{624D828E-6CA0-4AAB-A7B6-9675E5F4AD24}">
      <dgm:prSet/>
      <dgm:spPr/>
      <dgm:t>
        <a:bodyPr/>
        <a:lstStyle/>
        <a:p>
          <a:endParaRPr lang="es-ES" sz="2800"/>
        </a:p>
      </dgm:t>
    </dgm:pt>
    <dgm:pt modelId="{4A2BC5D3-12A9-42E4-BC67-ABEFF36F3267}">
      <dgm:prSet custT="1"/>
      <dgm:spPr/>
      <dgm:t>
        <a:bodyPr/>
        <a:lstStyle/>
        <a:p>
          <a:r>
            <a:rPr lang="es-ES" sz="2400"/>
            <a:t>Hostilidad </a:t>
          </a:r>
        </a:p>
      </dgm:t>
    </dgm:pt>
    <dgm:pt modelId="{102A5A78-FBD6-4AA1-B663-3F2490171A09}" type="parTrans" cxnId="{4F3DDB2B-EAC3-49F9-B460-82FE6107C2C9}">
      <dgm:prSet/>
      <dgm:spPr/>
      <dgm:t>
        <a:bodyPr/>
        <a:lstStyle/>
        <a:p>
          <a:endParaRPr lang="es-ES" sz="2800"/>
        </a:p>
      </dgm:t>
    </dgm:pt>
    <dgm:pt modelId="{6A7F5469-4C4A-4E6E-99D9-2FDA09229875}" type="sibTrans" cxnId="{4F3DDB2B-EAC3-49F9-B460-82FE6107C2C9}">
      <dgm:prSet/>
      <dgm:spPr/>
      <dgm:t>
        <a:bodyPr/>
        <a:lstStyle/>
        <a:p>
          <a:endParaRPr lang="es-ES" sz="2800"/>
        </a:p>
      </dgm:t>
    </dgm:pt>
    <dgm:pt modelId="{10EBC1D6-F64F-4F67-90C4-E6B3AD81F2A7}">
      <dgm:prSet custT="1"/>
      <dgm:spPr/>
      <dgm:t>
        <a:bodyPr/>
        <a:lstStyle/>
        <a:p>
          <a:r>
            <a:rPr lang="es-ES" sz="2400"/>
            <a:t>Odio</a:t>
          </a:r>
        </a:p>
      </dgm:t>
    </dgm:pt>
    <dgm:pt modelId="{0616BFB2-2067-42F6-8F94-429E39CA6F81}" type="parTrans" cxnId="{BEC04DBA-A046-46B9-902B-178E029BE5B0}">
      <dgm:prSet/>
      <dgm:spPr/>
      <dgm:t>
        <a:bodyPr/>
        <a:lstStyle/>
        <a:p>
          <a:endParaRPr lang="es-ES" sz="2800"/>
        </a:p>
      </dgm:t>
    </dgm:pt>
    <dgm:pt modelId="{FEBBE71E-E6D8-4256-84BA-3E5C595EF220}" type="sibTrans" cxnId="{BEC04DBA-A046-46B9-902B-178E029BE5B0}">
      <dgm:prSet/>
      <dgm:spPr/>
      <dgm:t>
        <a:bodyPr/>
        <a:lstStyle/>
        <a:p>
          <a:endParaRPr lang="es-ES" sz="2800"/>
        </a:p>
      </dgm:t>
    </dgm:pt>
    <dgm:pt modelId="{7DF7442B-47EE-4482-9DB3-9A420A2D61B9}">
      <dgm:prSet custT="1"/>
      <dgm:spPr/>
      <dgm:t>
        <a:bodyPr/>
        <a:lstStyle/>
        <a:p>
          <a:r>
            <a:rPr lang="es-ES" sz="2400" dirty="0"/>
            <a:t>Violencia</a:t>
          </a:r>
        </a:p>
      </dgm:t>
    </dgm:pt>
    <dgm:pt modelId="{DB76E36E-717C-447E-9314-3CE7971D1949}" type="parTrans" cxnId="{8C816317-C756-40BC-B40E-7FFC031A67AE}">
      <dgm:prSet/>
      <dgm:spPr/>
      <dgm:t>
        <a:bodyPr/>
        <a:lstStyle/>
        <a:p>
          <a:endParaRPr lang="es-ES" sz="2800"/>
        </a:p>
      </dgm:t>
    </dgm:pt>
    <dgm:pt modelId="{67622710-4DD5-4006-8475-B0D904AA0325}" type="sibTrans" cxnId="{8C816317-C756-40BC-B40E-7FFC031A67AE}">
      <dgm:prSet/>
      <dgm:spPr/>
      <dgm:t>
        <a:bodyPr/>
        <a:lstStyle/>
        <a:p>
          <a:endParaRPr lang="es-ES" sz="2800"/>
        </a:p>
      </dgm:t>
    </dgm:pt>
    <dgm:pt modelId="{4AF394D8-0EA0-4B66-AD4C-9CC9B3D4B227}">
      <dgm:prSet custT="1"/>
      <dgm:spPr/>
      <dgm:t>
        <a:bodyPr/>
        <a:lstStyle/>
        <a:p>
          <a:r>
            <a:rPr lang="es-ES" sz="2400" dirty="0"/>
            <a:t>Gozo </a:t>
          </a:r>
        </a:p>
      </dgm:t>
    </dgm:pt>
    <dgm:pt modelId="{26051E0C-4290-4861-A966-C39D4FD7C5B6}" type="parTrans" cxnId="{AAFEBC96-9A01-41F6-8410-D3899BC7082C}">
      <dgm:prSet/>
      <dgm:spPr/>
      <dgm:t>
        <a:bodyPr/>
        <a:lstStyle/>
        <a:p>
          <a:endParaRPr lang="es-ES" sz="2800"/>
        </a:p>
      </dgm:t>
    </dgm:pt>
    <dgm:pt modelId="{BABA3B57-BBE8-4479-A648-10C68A16813D}" type="sibTrans" cxnId="{AAFEBC96-9A01-41F6-8410-D3899BC7082C}">
      <dgm:prSet/>
      <dgm:spPr/>
      <dgm:t>
        <a:bodyPr/>
        <a:lstStyle/>
        <a:p>
          <a:endParaRPr lang="es-ES" sz="2800"/>
        </a:p>
      </dgm:t>
    </dgm:pt>
    <dgm:pt modelId="{DAE8F9E4-A7B5-4706-A830-D545BAC6F2C8}">
      <dgm:prSet custT="1"/>
      <dgm:spPr/>
      <dgm:t>
        <a:bodyPr/>
        <a:lstStyle/>
        <a:p>
          <a:r>
            <a:rPr lang="es-ES" sz="2400" dirty="0"/>
            <a:t>Contento</a:t>
          </a:r>
        </a:p>
      </dgm:t>
    </dgm:pt>
    <dgm:pt modelId="{9325308D-60DE-49F8-B273-89B401BFC199}" type="parTrans" cxnId="{2620E2EA-3D56-4B43-8A0F-14603EAAE7D4}">
      <dgm:prSet/>
      <dgm:spPr/>
      <dgm:t>
        <a:bodyPr/>
        <a:lstStyle/>
        <a:p>
          <a:endParaRPr lang="es-ES" sz="2800"/>
        </a:p>
      </dgm:t>
    </dgm:pt>
    <dgm:pt modelId="{E2FE1D4B-8A53-4BA5-8EE0-07BD44930F43}" type="sibTrans" cxnId="{2620E2EA-3D56-4B43-8A0F-14603EAAE7D4}">
      <dgm:prSet/>
      <dgm:spPr/>
      <dgm:t>
        <a:bodyPr/>
        <a:lstStyle/>
        <a:p>
          <a:endParaRPr lang="es-ES" sz="2800"/>
        </a:p>
      </dgm:t>
    </dgm:pt>
    <dgm:pt modelId="{7AFF3720-B48B-4158-9F6D-D61B1D81D663}">
      <dgm:prSet custT="1"/>
      <dgm:spPr/>
      <dgm:t>
        <a:bodyPr/>
        <a:lstStyle/>
        <a:p>
          <a:r>
            <a:rPr lang="es-ES" sz="2400" dirty="0"/>
            <a:t>Deleite</a:t>
          </a:r>
        </a:p>
      </dgm:t>
    </dgm:pt>
    <dgm:pt modelId="{9C9FAD61-3FE8-42FF-82DB-D378D06659A2}" type="parTrans" cxnId="{393FDA4B-3558-46A7-8208-E8A61064AA8E}">
      <dgm:prSet/>
      <dgm:spPr/>
      <dgm:t>
        <a:bodyPr/>
        <a:lstStyle/>
        <a:p>
          <a:endParaRPr lang="es-ES" sz="2800"/>
        </a:p>
      </dgm:t>
    </dgm:pt>
    <dgm:pt modelId="{A5416A41-9C9C-43EE-B2E8-6ECD6CE60D40}" type="sibTrans" cxnId="{393FDA4B-3558-46A7-8208-E8A61064AA8E}">
      <dgm:prSet/>
      <dgm:spPr/>
      <dgm:t>
        <a:bodyPr/>
        <a:lstStyle/>
        <a:p>
          <a:endParaRPr lang="es-ES" sz="2800"/>
        </a:p>
      </dgm:t>
    </dgm:pt>
    <dgm:pt modelId="{D51DD240-D6D5-4A78-BDF0-2012D591DE7D}">
      <dgm:prSet custT="1"/>
      <dgm:spPr/>
      <dgm:t>
        <a:bodyPr/>
        <a:lstStyle/>
        <a:p>
          <a:r>
            <a:rPr lang="es-ES" sz="2400" dirty="0"/>
            <a:t>Diversión </a:t>
          </a:r>
        </a:p>
      </dgm:t>
    </dgm:pt>
    <dgm:pt modelId="{AFBE34F5-CF35-46B9-9391-E102DE037F2B}" type="parTrans" cxnId="{F4C71EE0-B17E-4E66-89E0-BB8991349D2D}">
      <dgm:prSet/>
      <dgm:spPr/>
      <dgm:t>
        <a:bodyPr/>
        <a:lstStyle/>
        <a:p>
          <a:endParaRPr lang="es-ES" sz="2800"/>
        </a:p>
      </dgm:t>
    </dgm:pt>
    <dgm:pt modelId="{B8A56C16-6978-4321-9211-710F0191162B}" type="sibTrans" cxnId="{F4C71EE0-B17E-4E66-89E0-BB8991349D2D}">
      <dgm:prSet/>
      <dgm:spPr/>
      <dgm:t>
        <a:bodyPr/>
        <a:lstStyle/>
        <a:p>
          <a:endParaRPr lang="es-ES" sz="2800"/>
        </a:p>
      </dgm:t>
    </dgm:pt>
    <dgm:pt modelId="{8BDE0477-E9B1-4D81-95F7-C13037118CB7}">
      <dgm:prSet custT="1"/>
      <dgm:spPr/>
      <dgm:t>
        <a:bodyPr/>
        <a:lstStyle/>
        <a:p>
          <a:r>
            <a:rPr lang="es-ES" sz="2400" dirty="0"/>
            <a:t>Placer</a:t>
          </a:r>
        </a:p>
      </dgm:t>
    </dgm:pt>
    <dgm:pt modelId="{C30FE359-608B-4503-9513-28DC091D9E63}" type="parTrans" cxnId="{02DD6F4F-78A5-436E-8A3A-833C0CE5A8F1}">
      <dgm:prSet/>
      <dgm:spPr/>
      <dgm:t>
        <a:bodyPr/>
        <a:lstStyle/>
        <a:p>
          <a:endParaRPr lang="es-ES" sz="2800"/>
        </a:p>
      </dgm:t>
    </dgm:pt>
    <dgm:pt modelId="{F43A8871-6BB3-47C9-9FB4-5DC69EE2ACC8}" type="sibTrans" cxnId="{02DD6F4F-78A5-436E-8A3A-833C0CE5A8F1}">
      <dgm:prSet/>
      <dgm:spPr/>
      <dgm:t>
        <a:bodyPr/>
        <a:lstStyle/>
        <a:p>
          <a:endParaRPr lang="es-ES" sz="2800"/>
        </a:p>
      </dgm:t>
    </dgm:pt>
    <dgm:pt modelId="{D539F60F-A242-4E0B-8ED2-7F96C2AB6962}">
      <dgm:prSet custT="1"/>
      <dgm:spPr/>
      <dgm:t>
        <a:bodyPr/>
        <a:lstStyle/>
        <a:p>
          <a:r>
            <a:rPr lang="es-ES" sz="2400" dirty="0"/>
            <a:t>Gratificación</a:t>
          </a:r>
        </a:p>
      </dgm:t>
    </dgm:pt>
    <dgm:pt modelId="{6D5B53C1-B9A1-44AC-BD94-B15DED2CDC12}" type="parTrans" cxnId="{B4FEFCF7-5C2B-43AE-87E9-89AC5586358B}">
      <dgm:prSet/>
      <dgm:spPr/>
      <dgm:t>
        <a:bodyPr/>
        <a:lstStyle/>
        <a:p>
          <a:endParaRPr lang="es-ES" sz="2800"/>
        </a:p>
      </dgm:t>
    </dgm:pt>
    <dgm:pt modelId="{664F62C8-B205-4926-ABED-EBB7E8A2A32F}" type="sibTrans" cxnId="{B4FEFCF7-5C2B-43AE-87E9-89AC5586358B}">
      <dgm:prSet/>
      <dgm:spPr/>
      <dgm:t>
        <a:bodyPr/>
        <a:lstStyle/>
        <a:p>
          <a:endParaRPr lang="es-ES" sz="2800"/>
        </a:p>
      </dgm:t>
    </dgm:pt>
    <dgm:pt modelId="{6621D306-C467-4454-A9D7-CA7D06EB2C8E}">
      <dgm:prSet custT="1"/>
      <dgm:spPr/>
      <dgm:t>
        <a:bodyPr/>
        <a:lstStyle/>
        <a:p>
          <a:r>
            <a:rPr lang="es-ES" sz="2400" dirty="0"/>
            <a:t>Satisfacción</a:t>
          </a:r>
        </a:p>
      </dgm:t>
    </dgm:pt>
    <dgm:pt modelId="{B5903983-408E-4C5C-94AE-B738582CDA88}" type="parTrans" cxnId="{FCFEBFE1-2ABF-4868-8310-BD8E7D61155D}">
      <dgm:prSet/>
      <dgm:spPr/>
      <dgm:t>
        <a:bodyPr/>
        <a:lstStyle/>
        <a:p>
          <a:endParaRPr lang="es-ES" sz="2800"/>
        </a:p>
      </dgm:t>
    </dgm:pt>
    <dgm:pt modelId="{4BF9E338-C722-4A59-9481-04E70D383931}" type="sibTrans" cxnId="{FCFEBFE1-2ABF-4868-8310-BD8E7D61155D}">
      <dgm:prSet/>
      <dgm:spPr/>
      <dgm:t>
        <a:bodyPr/>
        <a:lstStyle/>
        <a:p>
          <a:endParaRPr lang="es-ES" sz="2800"/>
        </a:p>
      </dgm:t>
    </dgm:pt>
    <dgm:pt modelId="{0E5620AE-0DDA-48A9-81FD-A59C087D10A3}">
      <dgm:prSet custT="1"/>
      <dgm:spPr/>
      <dgm:t>
        <a:bodyPr/>
        <a:lstStyle/>
        <a:p>
          <a:r>
            <a:rPr lang="es-ES" sz="2400" dirty="0"/>
            <a:t>Felicidad </a:t>
          </a:r>
        </a:p>
      </dgm:t>
    </dgm:pt>
    <dgm:pt modelId="{869974B4-9F95-4E1A-A648-787CDFB1D651}" type="parTrans" cxnId="{6A6B6D76-4AFB-48FE-B5FA-0997B58821A9}">
      <dgm:prSet/>
      <dgm:spPr/>
      <dgm:t>
        <a:bodyPr/>
        <a:lstStyle/>
        <a:p>
          <a:endParaRPr lang="es-ES" sz="2800"/>
        </a:p>
      </dgm:t>
    </dgm:pt>
    <dgm:pt modelId="{482FEFEE-C65B-4AEB-9D06-3D60A86EFE0D}" type="sibTrans" cxnId="{6A6B6D76-4AFB-48FE-B5FA-0997B58821A9}">
      <dgm:prSet/>
      <dgm:spPr/>
      <dgm:t>
        <a:bodyPr/>
        <a:lstStyle/>
        <a:p>
          <a:endParaRPr lang="es-ES" sz="2800"/>
        </a:p>
      </dgm:t>
    </dgm:pt>
    <dgm:pt modelId="{28BEA194-4EC7-402D-B5C0-E58CF24A6231}">
      <dgm:prSet custT="1"/>
      <dgm:spPr/>
      <dgm:t>
        <a:bodyPr/>
        <a:lstStyle/>
        <a:p>
          <a:r>
            <a:rPr lang="es-ES" sz="2400" dirty="0"/>
            <a:t>Éxtasis</a:t>
          </a:r>
        </a:p>
      </dgm:t>
    </dgm:pt>
    <dgm:pt modelId="{6434781D-812A-4D0F-816D-4CD404570744}" type="parTrans" cxnId="{8EDC654E-FD29-494F-8964-B1D226342486}">
      <dgm:prSet/>
      <dgm:spPr/>
      <dgm:t>
        <a:bodyPr/>
        <a:lstStyle/>
        <a:p>
          <a:endParaRPr lang="es-ES" sz="2800"/>
        </a:p>
      </dgm:t>
    </dgm:pt>
    <dgm:pt modelId="{6277BFBB-8EFB-44D3-8A3B-5BA4B317A441}" type="sibTrans" cxnId="{8EDC654E-FD29-494F-8964-B1D226342486}">
      <dgm:prSet/>
      <dgm:spPr/>
      <dgm:t>
        <a:bodyPr/>
        <a:lstStyle/>
        <a:p>
          <a:endParaRPr lang="es-ES" sz="2800"/>
        </a:p>
      </dgm:t>
    </dgm:pt>
    <dgm:pt modelId="{E6443EE5-D928-4196-BEFE-67EF384D2F11}">
      <dgm:prSet custT="1"/>
      <dgm:spPr/>
      <dgm:t>
        <a:bodyPr/>
        <a:lstStyle/>
        <a:p>
          <a:r>
            <a:rPr lang="es-ES" sz="2400" dirty="0"/>
            <a:t>Euforia  </a:t>
          </a:r>
        </a:p>
      </dgm:t>
    </dgm:pt>
    <dgm:pt modelId="{93A56AAD-918B-4A4B-AD7F-ECD6DE44E123}" type="parTrans" cxnId="{FA0F7987-BBB6-48D1-B73B-5C2F4A887B6E}">
      <dgm:prSet/>
      <dgm:spPr/>
      <dgm:t>
        <a:bodyPr/>
        <a:lstStyle/>
        <a:p>
          <a:endParaRPr lang="es-ES" sz="2800"/>
        </a:p>
      </dgm:t>
    </dgm:pt>
    <dgm:pt modelId="{034F376C-2B9E-465F-B520-D16CC3511CFA}" type="sibTrans" cxnId="{FA0F7987-BBB6-48D1-B73B-5C2F4A887B6E}">
      <dgm:prSet/>
      <dgm:spPr/>
      <dgm:t>
        <a:bodyPr/>
        <a:lstStyle/>
        <a:p>
          <a:endParaRPr lang="es-ES" sz="2800"/>
        </a:p>
      </dgm:t>
    </dgm:pt>
    <dgm:pt modelId="{14944FEC-9027-4C94-A6B9-8D90C933BE22}">
      <dgm:prSet phldrT="[Texto]" custT="1"/>
      <dgm:spPr/>
      <dgm:t>
        <a:bodyPr/>
        <a:lstStyle/>
        <a:p>
          <a:r>
            <a:rPr lang="es-ES" sz="2400" dirty="0"/>
            <a:t>Aprensión</a:t>
          </a:r>
        </a:p>
      </dgm:t>
    </dgm:pt>
    <dgm:pt modelId="{A0AD3189-32C2-4F67-A4C6-8A2EE350807B}" type="parTrans" cxnId="{7051B994-E745-4E3C-994C-2E4763FB787B}">
      <dgm:prSet/>
      <dgm:spPr/>
      <dgm:t>
        <a:bodyPr/>
        <a:lstStyle/>
        <a:p>
          <a:endParaRPr lang="es-ES" sz="2800"/>
        </a:p>
      </dgm:t>
    </dgm:pt>
    <dgm:pt modelId="{1AF4091A-BED7-42BF-A9DA-8654D313FFB7}" type="sibTrans" cxnId="{7051B994-E745-4E3C-994C-2E4763FB787B}">
      <dgm:prSet/>
      <dgm:spPr/>
      <dgm:t>
        <a:bodyPr/>
        <a:lstStyle/>
        <a:p>
          <a:endParaRPr lang="es-ES" sz="2800"/>
        </a:p>
      </dgm:t>
    </dgm:pt>
    <dgm:pt modelId="{C9FF5805-DBE7-4324-8905-541DC7773AE8}">
      <dgm:prSet phldrT="[Texto]" custT="1"/>
      <dgm:spPr/>
      <dgm:t>
        <a:bodyPr/>
        <a:lstStyle/>
        <a:p>
          <a:r>
            <a:rPr lang="es-ES" sz="2400" dirty="0"/>
            <a:t>Temor</a:t>
          </a:r>
        </a:p>
      </dgm:t>
    </dgm:pt>
    <dgm:pt modelId="{0A5CFAE1-D298-48AC-8294-FA8A72FCB8D6}" type="parTrans" cxnId="{1ABC47DA-15C9-49AF-B3CF-8FE9086255A1}">
      <dgm:prSet/>
      <dgm:spPr/>
      <dgm:t>
        <a:bodyPr/>
        <a:lstStyle/>
        <a:p>
          <a:endParaRPr lang="es-ES" sz="2800"/>
        </a:p>
      </dgm:t>
    </dgm:pt>
    <dgm:pt modelId="{211DAE45-FCD2-4A11-BFCA-7AD6AFD0B326}" type="sibTrans" cxnId="{1ABC47DA-15C9-49AF-B3CF-8FE9086255A1}">
      <dgm:prSet/>
      <dgm:spPr/>
      <dgm:t>
        <a:bodyPr/>
        <a:lstStyle/>
        <a:p>
          <a:endParaRPr lang="es-ES" sz="2800"/>
        </a:p>
      </dgm:t>
    </dgm:pt>
    <dgm:pt modelId="{FD21D8FF-C8D4-4438-8B64-1D72864E5371}">
      <dgm:prSet phldrT="[Texto]" custT="1"/>
      <dgm:spPr/>
      <dgm:t>
        <a:bodyPr/>
        <a:lstStyle/>
        <a:p>
          <a:r>
            <a:rPr lang="es-ES" sz="2400" dirty="0"/>
            <a:t>Ansiedad</a:t>
          </a:r>
        </a:p>
      </dgm:t>
    </dgm:pt>
    <dgm:pt modelId="{DA4E1A9D-ABC5-47DE-88C0-DC852CC90EE4}" type="parTrans" cxnId="{970739D3-7737-41CF-8B14-88FD7822115E}">
      <dgm:prSet/>
      <dgm:spPr/>
      <dgm:t>
        <a:bodyPr/>
        <a:lstStyle/>
        <a:p>
          <a:endParaRPr lang="es-ES" sz="2800"/>
        </a:p>
      </dgm:t>
    </dgm:pt>
    <dgm:pt modelId="{EBE68330-02BE-4E25-B7F4-ACC92C68F9DC}" type="sibTrans" cxnId="{970739D3-7737-41CF-8B14-88FD7822115E}">
      <dgm:prSet/>
      <dgm:spPr/>
      <dgm:t>
        <a:bodyPr/>
        <a:lstStyle/>
        <a:p>
          <a:endParaRPr lang="es-ES" sz="2800"/>
        </a:p>
      </dgm:t>
    </dgm:pt>
    <dgm:pt modelId="{019A6E24-CCF3-4A31-8F6C-2F404BEB887D}">
      <dgm:prSet phldrT="[Texto]" custT="1"/>
      <dgm:spPr/>
      <dgm:t>
        <a:bodyPr/>
        <a:lstStyle/>
        <a:p>
          <a:r>
            <a:rPr lang="es-ES" sz="2400" dirty="0"/>
            <a:t>Inquietud</a:t>
          </a:r>
        </a:p>
      </dgm:t>
    </dgm:pt>
    <dgm:pt modelId="{4B1D8F82-B14D-4701-A97C-EEFD2B2E8280}" type="parTrans" cxnId="{12463406-F059-43B8-9D83-D673148F76FF}">
      <dgm:prSet/>
      <dgm:spPr/>
      <dgm:t>
        <a:bodyPr/>
        <a:lstStyle/>
        <a:p>
          <a:endParaRPr lang="es-ES" sz="2800"/>
        </a:p>
      </dgm:t>
    </dgm:pt>
    <dgm:pt modelId="{489C9946-A3A4-4666-8E68-B39AA7F4B606}" type="sibTrans" cxnId="{12463406-F059-43B8-9D83-D673148F76FF}">
      <dgm:prSet/>
      <dgm:spPr/>
      <dgm:t>
        <a:bodyPr/>
        <a:lstStyle/>
        <a:p>
          <a:endParaRPr lang="es-ES" sz="2800"/>
        </a:p>
      </dgm:t>
    </dgm:pt>
    <dgm:pt modelId="{300C43EF-6CD4-478A-8359-0B43BB7A4C36}">
      <dgm:prSet phldrT="[Texto]" custT="1"/>
      <dgm:spPr/>
      <dgm:t>
        <a:bodyPr/>
        <a:lstStyle/>
        <a:p>
          <a:r>
            <a:rPr lang="es-ES" sz="2400" dirty="0"/>
            <a:t>Fobia</a:t>
          </a:r>
        </a:p>
      </dgm:t>
    </dgm:pt>
    <dgm:pt modelId="{36080E96-3CAB-46AA-8E5F-CE56517042FF}" type="parTrans" cxnId="{2F2F2FA4-37C2-493B-8726-3ACC514DFE9D}">
      <dgm:prSet/>
      <dgm:spPr/>
      <dgm:t>
        <a:bodyPr/>
        <a:lstStyle/>
        <a:p>
          <a:endParaRPr lang="es-ES" sz="2800"/>
        </a:p>
      </dgm:t>
    </dgm:pt>
    <dgm:pt modelId="{168E64F0-96D5-48B5-B338-6674EF40E439}" type="sibTrans" cxnId="{2F2F2FA4-37C2-493B-8726-3ACC514DFE9D}">
      <dgm:prSet/>
      <dgm:spPr/>
      <dgm:t>
        <a:bodyPr/>
        <a:lstStyle/>
        <a:p>
          <a:endParaRPr lang="es-ES" sz="2800"/>
        </a:p>
      </dgm:t>
    </dgm:pt>
    <dgm:pt modelId="{AA6536CD-E0F8-4E79-ACB9-5A2DEA2C080E}">
      <dgm:prSet phldrT="[Texto]" custT="1"/>
      <dgm:spPr/>
      <dgm:t>
        <a:bodyPr/>
        <a:lstStyle/>
        <a:p>
          <a:r>
            <a:rPr lang="es-ES" sz="2400" dirty="0"/>
            <a:t>Preocupación </a:t>
          </a:r>
        </a:p>
      </dgm:t>
    </dgm:pt>
    <dgm:pt modelId="{3D983BD1-7F02-4067-845C-A9DC668E7E0F}" type="parTrans" cxnId="{5E8FB73A-927F-4FF1-99F7-D7263AF26221}">
      <dgm:prSet/>
      <dgm:spPr/>
      <dgm:t>
        <a:bodyPr/>
        <a:lstStyle/>
        <a:p>
          <a:endParaRPr lang="es-ES" sz="2800"/>
        </a:p>
      </dgm:t>
    </dgm:pt>
    <dgm:pt modelId="{F95F7F94-1195-4A1A-B157-9489469E2EE6}" type="sibTrans" cxnId="{5E8FB73A-927F-4FF1-99F7-D7263AF26221}">
      <dgm:prSet/>
      <dgm:spPr/>
      <dgm:t>
        <a:bodyPr/>
        <a:lstStyle/>
        <a:p>
          <a:endParaRPr lang="es-ES" sz="2800"/>
        </a:p>
      </dgm:t>
    </dgm:pt>
    <dgm:pt modelId="{8FE4F9B2-F145-404C-A36B-184E5B18C926}">
      <dgm:prSet phldrT="[Texto]" custT="1"/>
      <dgm:spPr/>
      <dgm:t>
        <a:bodyPr/>
        <a:lstStyle/>
        <a:p>
          <a:r>
            <a:rPr lang="es-ES" sz="2400" dirty="0"/>
            <a:t>Incertidumbre </a:t>
          </a:r>
        </a:p>
      </dgm:t>
    </dgm:pt>
    <dgm:pt modelId="{65157C64-BBC6-402D-B656-C2A597FE1FBD}" type="parTrans" cxnId="{38AD11FB-1826-4F1A-B4EC-A180D1E7A6B0}">
      <dgm:prSet/>
      <dgm:spPr/>
      <dgm:t>
        <a:bodyPr/>
        <a:lstStyle/>
        <a:p>
          <a:endParaRPr lang="es-ES" sz="2800"/>
        </a:p>
      </dgm:t>
    </dgm:pt>
    <dgm:pt modelId="{E3E54F9C-4DC1-42CB-8296-5F238DC24BC2}" type="sibTrans" cxnId="{38AD11FB-1826-4F1A-B4EC-A180D1E7A6B0}">
      <dgm:prSet/>
      <dgm:spPr/>
      <dgm:t>
        <a:bodyPr/>
        <a:lstStyle/>
        <a:p>
          <a:endParaRPr lang="es-ES" sz="2800"/>
        </a:p>
      </dgm:t>
    </dgm:pt>
    <dgm:pt modelId="{686C36F1-F419-4461-A93A-45A5FD4E273E}">
      <dgm:prSet custT="1"/>
      <dgm:spPr>
        <a:solidFill>
          <a:schemeClr val="bg2">
            <a:lumMod val="50000"/>
          </a:schemeClr>
        </a:solidFill>
      </dgm:spPr>
      <dgm:t>
        <a:bodyPr/>
        <a:lstStyle/>
        <a:p>
          <a:r>
            <a:rPr lang="es-ES" sz="3600" b="1" dirty="0"/>
            <a:t>Tristeza</a:t>
          </a:r>
          <a:r>
            <a:rPr lang="es-ES" sz="2400" dirty="0"/>
            <a:t> </a:t>
          </a:r>
        </a:p>
      </dgm:t>
    </dgm:pt>
    <dgm:pt modelId="{2BAD8541-CAF8-436E-B1FD-C81D4A2BB3B6}" type="parTrans" cxnId="{E306FE9C-EB42-4490-864E-2743AF4FFB9C}">
      <dgm:prSet/>
      <dgm:spPr/>
      <dgm:t>
        <a:bodyPr/>
        <a:lstStyle/>
        <a:p>
          <a:endParaRPr lang="es-ES" sz="2800"/>
        </a:p>
      </dgm:t>
    </dgm:pt>
    <dgm:pt modelId="{A3DF0066-C579-4953-AC28-58A0462E1591}" type="sibTrans" cxnId="{E306FE9C-EB42-4490-864E-2743AF4FFB9C}">
      <dgm:prSet/>
      <dgm:spPr/>
      <dgm:t>
        <a:bodyPr/>
        <a:lstStyle/>
        <a:p>
          <a:endParaRPr lang="es-ES" sz="2800"/>
        </a:p>
      </dgm:t>
    </dgm:pt>
    <dgm:pt modelId="{A7CF4A8F-66B5-4E94-B9E5-53A5C83BB89A}">
      <dgm:prSet custT="1"/>
      <dgm:spPr/>
      <dgm:t>
        <a:bodyPr/>
        <a:lstStyle/>
        <a:p>
          <a:r>
            <a:rPr lang="es-ES" sz="2400" dirty="0"/>
            <a:t>Desesperación</a:t>
          </a:r>
        </a:p>
      </dgm:t>
    </dgm:pt>
    <dgm:pt modelId="{3657550E-882D-490C-B0B3-C381B3CBC786}" type="parTrans" cxnId="{C2941F32-DCAE-484B-A01C-12B46F6B88E7}">
      <dgm:prSet/>
      <dgm:spPr/>
      <dgm:t>
        <a:bodyPr/>
        <a:lstStyle/>
        <a:p>
          <a:endParaRPr lang="es-ES" sz="2800"/>
        </a:p>
      </dgm:t>
    </dgm:pt>
    <dgm:pt modelId="{81769D36-236C-4966-949C-405E2F1A9309}" type="sibTrans" cxnId="{C2941F32-DCAE-484B-A01C-12B46F6B88E7}">
      <dgm:prSet/>
      <dgm:spPr/>
      <dgm:t>
        <a:bodyPr/>
        <a:lstStyle/>
        <a:p>
          <a:endParaRPr lang="es-ES" sz="2800"/>
        </a:p>
      </dgm:t>
    </dgm:pt>
    <dgm:pt modelId="{DA19F5E3-433C-40E0-80D5-9B3ABCE9EC86}">
      <dgm:prSet custT="1"/>
      <dgm:spPr/>
      <dgm:t>
        <a:bodyPr/>
        <a:lstStyle/>
        <a:p>
          <a:r>
            <a:rPr lang="es-ES" sz="2400" dirty="0"/>
            <a:t>Autocompasión </a:t>
          </a:r>
        </a:p>
      </dgm:t>
    </dgm:pt>
    <dgm:pt modelId="{5167A124-50A4-4FFE-B2AB-F95EB8A1ADD1}" type="parTrans" cxnId="{312D4732-48AD-491C-93EE-A1462E4A84EA}">
      <dgm:prSet/>
      <dgm:spPr/>
      <dgm:t>
        <a:bodyPr/>
        <a:lstStyle/>
        <a:p>
          <a:endParaRPr lang="es-ES" sz="2800"/>
        </a:p>
      </dgm:t>
    </dgm:pt>
    <dgm:pt modelId="{7A1BA712-174D-47AF-9480-41B7033F0BC3}" type="sibTrans" cxnId="{312D4732-48AD-491C-93EE-A1462E4A84EA}">
      <dgm:prSet/>
      <dgm:spPr/>
      <dgm:t>
        <a:bodyPr/>
        <a:lstStyle/>
        <a:p>
          <a:endParaRPr lang="es-ES" sz="2800"/>
        </a:p>
      </dgm:t>
    </dgm:pt>
    <dgm:pt modelId="{89498585-A4FA-4A86-80DA-2A1E093D3962}">
      <dgm:prSet custT="1"/>
      <dgm:spPr/>
      <dgm:t>
        <a:bodyPr/>
        <a:lstStyle/>
        <a:p>
          <a:r>
            <a:rPr lang="es-ES" sz="2400" dirty="0"/>
            <a:t>Aflicción </a:t>
          </a:r>
        </a:p>
      </dgm:t>
    </dgm:pt>
    <dgm:pt modelId="{FA84F172-C0CE-4E2E-9212-603E5887B367}" type="parTrans" cxnId="{12739337-8E86-4286-B8F1-CD04C07FCEB4}">
      <dgm:prSet/>
      <dgm:spPr/>
      <dgm:t>
        <a:bodyPr/>
        <a:lstStyle/>
        <a:p>
          <a:endParaRPr lang="es-ES" sz="2800"/>
        </a:p>
      </dgm:t>
    </dgm:pt>
    <dgm:pt modelId="{AD1313D7-02DC-415A-9D2F-1AB01D6B1FBF}" type="sibTrans" cxnId="{12739337-8E86-4286-B8F1-CD04C07FCEB4}">
      <dgm:prSet/>
      <dgm:spPr/>
      <dgm:t>
        <a:bodyPr/>
        <a:lstStyle/>
        <a:p>
          <a:endParaRPr lang="es-ES" sz="2800"/>
        </a:p>
      </dgm:t>
    </dgm:pt>
    <dgm:pt modelId="{4D3A7085-4D52-4974-8EA4-B346289D3DBF}">
      <dgm:prSet custT="1"/>
      <dgm:spPr/>
      <dgm:t>
        <a:bodyPr/>
        <a:lstStyle/>
        <a:p>
          <a:r>
            <a:rPr lang="es-ES" sz="2400" dirty="0"/>
            <a:t>Pena </a:t>
          </a:r>
        </a:p>
      </dgm:t>
    </dgm:pt>
    <dgm:pt modelId="{AECBB7EE-4D16-4082-A38C-0DCA53F5630B}" type="parTrans" cxnId="{44BD7B25-2DAA-4353-919C-FF49978F4D1A}">
      <dgm:prSet/>
      <dgm:spPr/>
      <dgm:t>
        <a:bodyPr/>
        <a:lstStyle/>
        <a:p>
          <a:endParaRPr lang="es-ES" sz="2800"/>
        </a:p>
      </dgm:t>
    </dgm:pt>
    <dgm:pt modelId="{CE988EF6-74CF-4BE0-AAEB-64C75033929F}" type="sibTrans" cxnId="{44BD7B25-2DAA-4353-919C-FF49978F4D1A}">
      <dgm:prSet/>
      <dgm:spPr/>
      <dgm:t>
        <a:bodyPr/>
        <a:lstStyle/>
        <a:p>
          <a:endParaRPr lang="es-ES" sz="2800"/>
        </a:p>
      </dgm:t>
    </dgm:pt>
    <dgm:pt modelId="{1BC8B04A-6CD2-44AA-BD0F-387382DB101E}">
      <dgm:prSet custT="1"/>
      <dgm:spPr/>
      <dgm:t>
        <a:bodyPr/>
        <a:lstStyle/>
        <a:p>
          <a:endParaRPr lang="es-ES" sz="2400" dirty="0"/>
        </a:p>
      </dgm:t>
    </dgm:pt>
    <dgm:pt modelId="{6D990F41-4BC1-4D69-8CD4-F2F802DEB9FC}" type="parTrans" cxnId="{CC6DC364-D2E7-4204-B658-A6FA23631CB3}">
      <dgm:prSet/>
      <dgm:spPr/>
      <dgm:t>
        <a:bodyPr/>
        <a:lstStyle/>
        <a:p>
          <a:endParaRPr lang="es-ES" sz="2800"/>
        </a:p>
      </dgm:t>
    </dgm:pt>
    <dgm:pt modelId="{96861E70-C43D-4E15-A245-A2AAF528057B}" type="sibTrans" cxnId="{CC6DC364-D2E7-4204-B658-A6FA23631CB3}">
      <dgm:prSet/>
      <dgm:spPr/>
      <dgm:t>
        <a:bodyPr/>
        <a:lstStyle/>
        <a:p>
          <a:endParaRPr lang="es-ES" sz="2800"/>
        </a:p>
      </dgm:t>
    </dgm:pt>
    <dgm:pt modelId="{92E6C5A9-8C6D-4686-8ED5-F12D292D83BE}">
      <dgm:prSet custT="1"/>
      <dgm:spPr/>
      <dgm:t>
        <a:bodyPr/>
        <a:lstStyle/>
        <a:p>
          <a:endParaRPr lang="es-ES" sz="2400" dirty="0"/>
        </a:p>
      </dgm:t>
    </dgm:pt>
    <dgm:pt modelId="{48E3628B-3CF6-4E52-9AE9-5525F16691B3}" type="parTrans" cxnId="{C369388E-E0B8-42CF-9700-0BF0BA16C8F3}">
      <dgm:prSet/>
      <dgm:spPr/>
      <dgm:t>
        <a:bodyPr/>
        <a:lstStyle/>
        <a:p>
          <a:endParaRPr lang="es-ES" sz="2800"/>
        </a:p>
      </dgm:t>
    </dgm:pt>
    <dgm:pt modelId="{BA7EA449-CD00-4BB0-8E73-4C4CFDC14400}" type="sibTrans" cxnId="{C369388E-E0B8-42CF-9700-0BF0BA16C8F3}">
      <dgm:prSet/>
      <dgm:spPr/>
      <dgm:t>
        <a:bodyPr/>
        <a:lstStyle/>
        <a:p>
          <a:endParaRPr lang="es-ES" sz="2800"/>
        </a:p>
      </dgm:t>
    </dgm:pt>
    <dgm:pt modelId="{A213607A-DB60-45F1-85CB-A895BB1A75EE}">
      <dgm:prSet custT="1"/>
      <dgm:spPr/>
      <dgm:t>
        <a:bodyPr/>
        <a:lstStyle/>
        <a:p>
          <a:r>
            <a:rPr lang="es-ES" sz="2400" dirty="0"/>
            <a:t>Desaliento</a:t>
          </a:r>
        </a:p>
      </dgm:t>
    </dgm:pt>
    <dgm:pt modelId="{F4D77D3F-FCF7-49C7-A854-AC8AF9BD42D5}" type="parTrans" cxnId="{6A3C092C-15DB-459E-8445-10E2048728A5}">
      <dgm:prSet/>
      <dgm:spPr/>
      <dgm:t>
        <a:bodyPr/>
        <a:lstStyle/>
        <a:p>
          <a:endParaRPr lang="es-ES" sz="2800"/>
        </a:p>
      </dgm:t>
    </dgm:pt>
    <dgm:pt modelId="{36D2946D-8677-4977-896A-7E818EA1949F}" type="sibTrans" cxnId="{6A3C092C-15DB-459E-8445-10E2048728A5}">
      <dgm:prSet/>
      <dgm:spPr/>
      <dgm:t>
        <a:bodyPr/>
        <a:lstStyle/>
        <a:p>
          <a:endParaRPr lang="es-ES" sz="2800"/>
        </a:p>
      </dgm:t>
    </dgm:pt>
    <dgm:pt modelId="{9C6C7697-B988-4AF7-9E89-3DCD96927C74}">
      <dgm:prSet custT="1"/>
      <dgm:spPr/>
      <dgm:t>
        <a:bodyPr/>
        <a:lstStyle/>
        <a:p>
          <a:endParaRPr lang="es-ES" sz="2400" dirty="0"/>
        </a:p>
      </dgm:t>
    </dgm:pt>
    <dgm:pt modelId="{7F60015F-2747-4F83-9E81-A676A1D2ADD2}" type="parTrans" cxnId="{6C75A445-0AD7-4382-8B5F-0B1512431DD3}">
      <dgm:prSet/>
      <dgm:spPr/>
      <dgm:t>
        <a:bodyPr/>
        <a:lstStyle/>
        <a:p>
          <a:endParaRPr lang="es-ES" sz="2800"/>
        </a:p>
      </dgm:t>
    </dgm:pt>
    <dgm:pt modelId="{B8509526-F554-4602-A27E-83CC41E6262B}" type="sibTrans" cxnId="{6C75A445-0AD7-4382-8B5F-0B1512431DD3}">
      <dgm:prSet/>
      <dgm:spPr/>
      <dgm:t>
        <a:bodyPr/>
        <a:lstStyle/>
        <a:p>
          <a:endParaRPr lang="es-ES" sz="2800"/>
        </a:p>
      </dgm:t>
    </dgm:pt>
    <dgm:pt modelId="{184BD1C1-D0F1-49FD-8AAA-6FEBD97759CB}">
      <dgm:prSet custT="1"/>
      <dgm:spPr/>
      <dgm:t>
        <a:bodyPr/>
        <a:lstStyle/>
        <a:p>
          <a:r>
            <a:rPr lang="es-ES" sz="2400" dirty="0"/>
            <a:t>Desconsuelo</a:t>
          </a:r>
        </a:p>
      </dgm:t>
    </dgm:pt>
    <dgm:pt modelId="{B7E9F4E2-E879-47DC-A069-25D976D7BCFD}" type="parTrans" cxnId="{79F894C1-3011-4EAD-AB0E-4AB4A70FE3DF}">
      <dgm:prSet/>
      <dgm:spPr/>
      <dgm:t>
        <a:bodyPr/>
        <a:lstStyle/>
        <a:p>
          <a:endParaRPr lang="es-ES" sz="2800"/>
        </a:p>
      </dgm:t>
    </dgm:pt>
    <dgm:pt modelId="{44BFDF18-C39E-4B67-966C-EE9DF3057958}" type="sibTrans" cxnId="{79F894C1-3011-4EAD-AB0E-4AB4A70FE3DF}">
      <dgm:prSet/>
      <dgm:spPr/>
      <dgm:t>
        <a:bodyPr/>
        <a:lstStyle/>
        <a:p>
          <a:endParaRPr lang="es-ES" sz="2800"/>
        </a:p>
      </dgm:t>
    </dgm:pt>
    <dgm:pt modelId="{C5B59F52-227E-478E-8975-1C77264221E3}">
      <dgm:prSet custT="1"/>
      <dgm:spPr/>
      <dgm:t>
        <a:bodyPr/>
        <a:lstStyle/>
        <a:p>
          <a:r>
            <a:rPr lang="es-ES" sz="2400" dirty="0"/>
            <a:t>Melancolía </a:t>
          </a:r>
        </a:p>
      </dgm:t>
    </dgm:pt>
    <dgm:pt modelId="{257CAE66-AE2D-4BD8-82FA-49F12B7559EF}" type="parTrans" cxnId="{3FCC3C4B-4DD6-4D9A-8159-4CF20606BD35}">
      <dgm:prSet/>
      <dgm:spPr/>
      <dgm:t>
        <a:bodyPr/>
        <a:lstStyle/>
        <a:p>
          <a:endParaRPr lang="es-ES" sz="2800"/>
        </a:p>
      </dgm:t>
    </dgm:pt>
    <dgm:pt modelId="{F682302B-02B9-438E-8DED-C183362C526C}" type="sibTrans" cxnId="{3FCC3C4B-4DD6-4D9A-8159-4CF20606BD35}">
      <dgm:prSet/>
      <dgm:spPr/>
      <dgm:t>
        <a:bodyPr/>
        <a:lstStyle/>
        <a:p>
          <a:endParaRPr lang="es-ES" sz="2800"/>
        </a:p>
      </dgm:t>
    </dgm:pt>
    <dgm:pt modelId="{10520C63-1DE4-4957-AB84-F8C56D118291}">
      <dgm:prSet custT="1"/>
      <dgm:spPr/>
      <dgm:t>
        <a:bodyPr/>
        <a:lstStyle/>
        <a:p>
          <a:r>
            <a:rPr lang="es-ES" sz="2400" dirty="0"/>
            <a:t>Soledad</a:t>
          </a:r>
        </a:p>
      </dgm:t>
    </dgm:pt>
    <dgm:pt modelId="{239BA5AA-4CFA-41A0-A9E1-6FF7FC4562CE}" type="parTrans" cxnId="{E9E9DF89-35A9-4A4A-A564-74ADB7B94735}">
      <dgm:prSet/>
      <dgm:spPr/>
      <dgm:t>
        <a:bodyPr/>
        <a:lstStyle/>
        <a:p>
          <a:endParaRPr lang="es-ES" sz="2800"/>
        </a:p>
      </dgm:t>
    </dgm:pt>
    <dgm:pt modelId="{CFFCF87C-1651-41B2-80FE-CAC52893E3B2}" type="sibTrans" cxnId="{E9E9DF89-35A9-4A4A-A564-74ADB7B94735}">
      <dgm:prSet/>
      <dgm:spPr/>
      <dgm:t>
        <a:bodyPr/>
        <a:lstStyle/>
        <a:p>
          <a:endParaRPr lang="es-ES" sz="2800"/>
        </a:p>
      </dgm:t>
    </dgm:pt>
    <dgm:pt modelId="{1F11B391-B146-4DA1-A7F3-54B26ED8FFEB}">
      <dgm:prSet custT="1"/>
      <dgm:spPr/>
      <dgm:t>
        <a:bodyPr/>
        <a:lstStyle/>
        <a:p>
          <a:r>
            <a:rPr lang="es-ES" sz="2400" dirty="0"/>
            <a:t>Depresión </a:t>
          </a:r>
        </a:p>
      </dgm:t>
    </dgm:pt>
    <dgm:pt modelId="{868D9C64-4443-41AE-9C39-F7E68A8C495D}" type="parTrans" cxnId="{B18AFA32-FA12-409F-B370-2008156AD696}">
      <dgm:prSet/>
      <dgm:spPr/>
      <dgm:t>
        <a:bodyPr/>
        <a:lstStyle/>
        <a:p>
          <a:endParaRPr lang="es-ES" sz="2800"/>
        </a:p>
      </dgm:t>
    </dgm:pt>
    <dgm:pt modelId="{72AE02AD-0F73-4217-B2E2-B1C0FA6D5AB4}" type="sibTrans" cxnId="{B18AFA32-FA12-409F-B370-2008156AD696}">
      <dgm:prSet/>
      <dgm:spPr/>
      <dgm:t>
        <a:bodyPr/>
        <a:lstStyle/>
        <a:p>
          <a:endParaRPr lang="es-ES" sz="2800"/>
        </a:p>
      </dgm:t>
    </dgm:pt>
    <dgm:pt modelId="{F126ED7A-6F2B-4FBD-81DC-B30FCF44B1A1}">
      <dgm:prSet custT="1"/>
      <dgm:spPr/>
      <dgm:t>
        <a:bodyPr/>
        <a:lstStyle/>
        <a:p>
          <a:endParaRPr lang="es-ES" sz="2400" dirty="0"/>
        </a:p>
      </dgm:t>
    </dgm:pt>
    <dgm:pt modelId="{2B57377A-C88A-468E-8778-61AB420D969D}" type="parTrans" cxnId="{E24FBDA0-EA86-415A-80A9-36996960831B}">
      <dgm:prSet/>
      <dgm:spPr/>
    </dgm:pt>
    <dgm:pt modelId="{A9B1CF01-E12E-4857-9441-681403A58CD5}" type="sibTrans" cxnId="{E24FBDA0-EA86-415A-80A9-36996960831B}">
      <dgm:prSet/>
      <dgm:spPr/>
    </dgm:pt>
    <dgm:pt modelId="{8E7B01FE-4B55-4533-9726-8AFE575D8576}">
      <dgm:prSet phldrT="[Texto]" custT="1"/>
      <dgm:spPr/>
      <dgm:t>
        <a:bodyPr/>
        <a:lstStyle/>
        <a:p>
          <a:r>
            <a:rPr lang="es-ES" sz="2400" dirty="0"/>
            <a:t>Estrés </a:t>
          </a:r>
        </a:p>
      </dgm:t>
    </dgm:pt>
    <dgm:pt modelId="{573B54B5-63B5-49FD-9BE4-5E5E1FE41F28}" type="parTrans" cxnId="{EEBD21B9-3683-4028-97D0-1E70530DC519}">
      <dgm:prSet/>
      <dgm:spPr/>
    </dgm:pt>
    <dgm:pt modelId="{CFFB65BD-4D0E-4355-A6EE-640BD029CB51}" type="sibTrans" cxnId="{EEBD21B9-3683-4028-97D0-1E70530DC519}">
      <dgm:prSet/>
      <dgm:spPr/>
    </dgm:pt>
    <dgm:pt modelId="{4D0BF25F-D404-4270-A5D9-12530147D076}" type="pres">
      <dgm:prSet presAssocID="{12C711D0-3455-499B-81FB-7F0D352EF29E}" presName="Name0" presStyleCnt="0">
        <dgm:presLayoutVars>
          <dgm:dir/>
          <dgm:animLvl val="lvl"/>
          <dgm:resizeHandles val="exact"/>
        </dgm:presLayoutVars>
      </dgm:prSet>
      <dgm:spPr/>
    </dgm:pt>
    <dgm:pt modelId="{FCE7733B-65A0-487D-9687-FE2FAD7B7232}" type="pres">
      <dgm:prSet presAssocID="{D89D2340-8C41-4651-8D7B-607A96599ABB}" presName="composite" presStyleCnt="0"/>
      <dgm:spPr/>
    </dgm:pt>
    <dgm:pt modelId="{EFE36E81-12B3-4579-A021-32E73AC2FA25}" type="pres">
      <dgm:prSet presAssocID="{D89D2340-8C41-4651-8D7B-607A96599ABB}" presName="parTx" presStyleLbl="alignNode1" presStyleIdx="0" presStyleCnt="4">
        <dgm:presLayoutVars>
          <dgm:chMax val="0"/>
          <dgm:chPref val="0"/>
          <dgm:bulletEnabled val="1"/>
        </dgm:presLayoutVars>
      </dgm:prSet>
      <dgm:spPr/>
    </dgm:pt>
    <dgm:pt modelId="{74725840-9B7D-4FEE-8C36-BA5040EDB264}" type="pres">
      <dgm:prSet presAssocID="{D89D2340-8C41-4651-8D7B-607A96599ABB}" presName="desTx" presStyleLbl="alignAccFollowNode1" presStyleIdx="0" presStyleCnt="4">
        <dgm:presLayoutVars>
          <dgm:bulletEnabled val="1"/>
        </dgm:presLayoutVars>
      </dgm:prSet>
      <dgm:spPr/>
    </dgm:pt>
    <dgm:pt modelId="{602F82D5-BA04-4D33-AE29-0457B5750A81}" type="pres">
      <dgm:prSet presAssocID="{770EEF60-A1B1-480F-9661-1FA5BB4DB28A}" presName="space" presStyleCnt="0"/>
      <dgm:spPr/>
    </dgm:pt>
    <dgm:pt modelId="{5C018898-619A-41A8-BE6F-1718327B510A}" type="pres">
      <dgm:prSet presAssocID="{45000B52-823A-48F8-B581-65E52AB9C7A4}" presName="composite" presStyleCnt="0"/>
      <dgm:spPr/>
    </dgm:pt>
    <dgm:pt modelId="{D29EF336-7D76-40A6-8F1C-E157E38038C1}" type="pres">
      <dgm:prSet presAssocID="{45000B52-823A-48F8-B581-65E52AB9C7A4}" presName="parTx" presStyleLbl="alignNode1" presStyleIdx="1" presStyleCnt="4">
        <dgm:presLayoutVars>
          <dgm:chMax val="0"/>
          <dgm:chPref val="0"/>
          <dgm:bulletEnabled val="1"/>
        </dgm:presLayoutVars>
      </dgm:prSet>
      <dgm:spPr/>
    </dgm:pt>
    <dgm:pt modelId="{6D7F4EB0-EB99-446A-81F6-D5A90272FDD3}" type="pres">
      <dgm:prSet presAssocID="{45000B52-823A-48F8-B581-65E52AB9C7A4}" presName="desTx" presStyleLbl="alignAccFollowNode1" presStyleIdx="1" presStyleCnt="4">
        <dgm:presLayoutVars>
          <dgm:bulletEnabled val="1"/>
        </dgm:presLayoutVars>
      </dgm:prSet>
      <dgm:spPr/>
    </dgm:pt>
    <dgm:pt modelId="{4C7AF396-8E16-4585-8032-D84123647EE8}" type="pres">
      <dgm:prSet presAssocID="{2C4CE443-E9B7-49C3-B8A3-5E034C30FD59}" presName="space" presStyleCnt="0"/>
      <dgm:spPr/>
    </dgm:pt>
    <dgm:pt modelId="{D71E8CF2-CFFD-48DB-A107-9E9A721CE8B1}" type="pres">
      <dgm:prSet presAssocID="{A8382B81-0410-436A-9583-F8630E7FB4C4}" presName="composite" presStyleCnt="0"/>
      <dgm:spPr/>
    </dgm:pt>
    <dgm:pt modelId="{F8ACF893-65AE-4D7A-86DA-2353185796AC}" type="pres">
      <dgm:prSet presAssocID="{A8382B81-0410-436A-9583-F8630E7FB4C4}" presName="parTx" presStyleLbl="alignNode1" presStyleIdx="2" presStyleCnt="4" custLinFactNeighborX="-1580" custLinFactNeighborY="-13750">
        <dgm:presLayoutVars>
          <dgm:chMax val="0"/>
          <dgm:chPref val="0"/>
          <dgm:bulletEnabled val="1"/>
        </dgm:presLayoutVars>
      </dgm:prSet>
      <dgm:spPr/>
    </dgm:pt>
    <dgm:pt modelId="{802E49E6-2777-4824-A101-F49DF77184DD}" type="pres">
      <dgm:prSet presAssocID="{A8382B81-0410-436A-9583-F8630E7FB4C4}" presName="desTx" presStyleLbl="alignAccFollowNode1" presStyleIdx="2" presStyleCnt="4">
        <dgm:presLayoutVars>
          <dgm:bulletEnabled val="1"/>
        </dgm:presLayoutVars>
      </dgm:prSet>
      <dgm:spPr/>
    </dgm:pt>
    <dgm:pt modelId="{E1F83EEC-4138-4420-B14C-94908C46FE66}" type="pres">
      <dgm:prSet presAssocID="{663D875E-8D98-409A-9835-EF4398D93DF8}" presName="space" presStyleCnt="0"/>
      <dgm:spPr/>
    </dgm:pt>
    <dgm:pt modelId="{D72FB507-990F-4BD9-BAE5-0A5B3558A599}" type="pres">
      <dgm:prSet presAssocID="{686C36F1-F419-4461-A93A-45A5FD4E273E}" presName="composite" presStyleCnt="0"/>
      <dgm:spPr/>
    </dgm:pt>
    <dgm:pt modelId="{CC4FC616-4ACD-4E54-B4DE-2EA4E313E9DD}" type="pres">
      <dgm:prSet presAssocID="{686C36F1-F419-4461-A93A-45A5FD4E273E}" presName="parTx" presStyleLbl="alignNode1" presStyleIdx="3" presStyleCnt="4">
        <dgm:presLayoutVars>
          <dgm:chMax val="0"/>
          <dgm:chPref val="0"/>
          <dgm:bulletEnabled val="1"/>
        </dgm:presLayoutVars>
      </dgm:prSet>
      <dgm:spPr/>
    </dgm:pt>
    <dgm:pt modelId="{E6D391D0-91FE-4D7E-B9A5-121D39759D07}" type="pres">
      <dgm:prSet presAssocID="{686C36F1-F419-4461-A93A-45A5FD4E273E}" presName="desTx" presStyleLbl="alignAccFollowNode1" presStyleIdx="3" presStyleCnt="4" custScaleX="111827" custScaleY="99499">
        <dgm:presLayoutVars>
          <dgm:bulletEnabled val="1"/>
        </dgm:presLayoutVars>
      </dgm:prSet>
      <dgm:spPr/>
    </dgm:pt>
  </dgm:ptLst>
  <dgm:cxnLst>
    <dgm:cxn modelId="{60D31A02-5CAB-4DBC-BC23-643082DC57C4}" type="presOf" srcId="{D89D2340-8C41-4651-8D7B-607A96599ABB}" destId="{EFE36E81-12B3-4579-A021-32E73AC2FA25}" srcOrd="0" destOrd="0" presId="urn:microsoft.com/office/officeart/2005/8/layout/hList1"/>
    <dgm:cxn modelId="{D2BAB202-B59D-46B3-B7C4-96585509BE34}" type="presOf" srcId="{A213607A-DB60-45F1-85CB-A895BB1A75EE}" destId="{E6D391D0-91FE-4D7E-B9A5-121D39759D07}" srcOrd="0" destOrd="1" presId="urn:microsoft.com/office/officeart/2005/8/layout/hList1"/>
    <dgm:cxn modelId="{12463406-F059-43B8-9D83-D673148F76FF}" srcId="{A8382B81-0410-436A-9583-F8630E7FB4C4}" destId="{019A6E24-CCF3-4A31-8F6C-2F404BEB887D}" srcOrd="4" destOrd="0" parTransId="{4B1D8F82-B14D-4701-A97C-EEFD2B2E8280}" sibTransId="{489C9946-A3A4-4666-8E68-B39AA7F4B606}"/>
    <dgm:cxn modelId="{9B1F1314-395A-44F9-9B5E-DF40946443B4}" type="presOf" srcId="{4A2BC5D3-12A9-42E4-BC67-ABEFF36F3267}" destId="{6D7F4EB0-EB99-446A-81F6-D5A90272FDD3}" srcOrd="0" destOrd="5" presId="urn:microsoft.com/office/officeart/2005/8/layout/hList1"/>
    <dgm:cxn modelId="{F49A3317-C103-4606-BAA2-3F0AFB6A2B07}" type="presOf" srcId="{7DF7442B-47EE-4482-9DB3-9A420A2D61B9}" destId="{6D7F4EB0-EB99-446A-81F6-D5A90272FDD3}" srcOrd="0" destOrd="7" presId="urn:microsoft.com/office/officeart/2005/8/layout/hList1"/>
    <dgm:cxn modelId="{8C816317-C756-40BC-B40E-7FFC031A67AE}" srcId="{45000B52-823A-48F8-B581-65E52AB9C7A4}" destId="{7DF7442B-47EE-4482-9DB3-9A420A2D61B9}" srcOrd="7" destOrd="0" parTransId="{DB76E36E-717C-447E-9314-3CE7971D1949}" sibTransId="{67622710-4DD5-4006-8475-B0D904AA0325}"/>
    <dgm:cxn modelId="{136E5A19-6281-40C1-950E-51F1241AB5EA}" type="presOf" srcId="{184BD1C1-D0F1-49FD-8AAA-6FEBD97759CB}" destId="{E6D391D0-91FE-4D7E-B9A5-121D39759D07}" srcOrd="0" destOrd="3" presId="urn:microsoft.com/office/officeart/2005/8/layout/hList1"/>
    <dgm:cxn modelId="{5147B41C-8DCD-406F-B768-9F2E78B9B518}" type="presOf" srcId="{A8382B81-0410-436A-9583-F8630E7FB4C4}" destId="{F8ACF893-65AE-4D7A-86DA-2353185796AC}" srcOrd="0" destOrd="0" presId="urn:microsoft.com/office/officeart/2005/8/layout/hList1"/>
    <dgm:cxn modelId="{057F381D-11B5-411E-8569-2897F2E6B368}" srcId="{A8382B81-0410-436A-9583-F8630E7FB4C4}" destId="{2B722B5D-C375-4AF5-BA61-2DCEA563A81E}" srcOrd="1" destOrd="0" parTransId="{2B3366A7-500F-4A1B-9D2B-B3947951E33D}" sibTransId="{DEB16688-AF1F-430B-A7CE-B688367F5B07}"/>
    <dgm:cxn modelId="{2A128024-8C5D-478A-A323-588CC3BE5064}" type="presOf" srcId="{DC37C2AB-099D-475C-B733-D53B6B7A0E8C}" destId="{6D7F4EB0-EB99-446A-81F6-D5A90272FDD3}" srcOrd="0" destOrd="2" presId="urn:microsoft.com/office/officeart/2005/8/layout/hList1"/>
    <dgm:cxn modelId="{44BD7B25-2DAA-4353-919C-FF49978F4D1A}" srcId="{686C36F1-F419-4461-A93A-45A5FD4E273E}" destId="{4D3A7085-4D52-4974-8EA4-B346289D3DBF}" srcOrd="6" destOrd="0" parTransId="{AECBB7EE-4D16-4082-A38C-0DCA53F5630B}" sibTransId="{CE988EF6-74CF-4BE0-AAEB-64C75033929F}"/>
    <dgm:cxn modelId="{3D3DF326-FFD7-446A-BEF0-C9CA887517B7}" type="presOf" srcId="{097D34CB-BB43-4F34-9E2A-1AA3F49E9A12}" destId="{6D7F4EB0-EB99-446A-81F6-D5A90272FDD3}" srcOrd="0" destOrd="4" presId="urn:microsoft.com/office/officeart/2005/8/layout/hList1"/>
    <dgm:cxn modelId="{2749F229-CE4D-4611-9088-A92EC17BC088}" type="presOf" srcId="{0E5620AE-0DDA-48A9-81FD-A59C087D10A3}" destId="{74725840-9B7D-4FEE-8C36-BA5040EDB264}" srcOrd="0" destOrd="7" presId="urn:microsoft.com/office/officeart/2005/8/layout/hList1"/>
    <dgm:cxn modelId="{41DEC42B-BE9B-4CA9-B825-0314C7B9E928}" type="presOf" srcId="{D51DD240-D6D5-4A78-BDF0-2012D591DE7D}" destId="{74725840-9B7D-4FEE-8C36-BA5040EDB264}" srcOrd="0" destOrd="3" presId="urn:microsoft.com/office/officeart/2005/8/layout/hList1"/>
    <dgm:cxn modelId="{4F3DDB2B-EAC3-49F9-B460-82FE6107C2C9}" srcId="{45000B52-823A-48F8-B581-65E52AB9C7A4}" destId="{4A2BC5D3-12A9-42E4-BC67-ABEFF36F3267}" srcOrd="5" destOrd="0" parTransId="{102A5A78-FBD6-4AA1-B663-3F2490171A09}" sibTransId="{6A7F5469-4C4A-4E6E-99D9-2FDA09229875}"/>
    <dgm:cxn modelId="{6A3C092C-15DB-459E-8445-10E2048728A5}" srcId="{686C36F1-F419-4461-A93A-45A5FD4E273E}" destId="{A213607A-DB60-45F1-85CB-A895BB1A75EE}" srcOrd="1" destOrd="0" parTransId="{F4D77D3F-FCF7-49C7-A854-AC8AF9BD42D5}" sibTransId="{36D2946D-8677-4977-896A-7E818EA1949F}"/>
    <dgm:cxn modelId="{70CC0830-D27A-430F-AAB5-50A0669902F7}" type="presOf" srcId="{160F24C4-9599-4E49-97FA-AFA5F86606D9}" destId="{6D7F4EB0-EB99-446A-81F6-D5A90272FDD3}" srcOrd="0" destOrd="1" presId="urn:microsoft.com/office/officeart/2005/8/layout/hList1"/>
    <dgm:cxn modelId="{C2941F32-DCAE-484B-A01C-12B46F6B88E7}" srcId="{686C36F1-F419-4461-A93A-45A5FD4E273E}" destId="{A7CF4A8F-66B5-4E94-B9E5-53A5C83BB89A}" srcOrd="2" destOrd="0" parTransId="{3657550E-882D-490C-B0B3-C381B3CBC786}" sibTransId="{81769D36-236C-4966-949C-405E2F1A9309}"/>
    <dgm:cxn modelId="{312D4732-48AD-491C-93EE-A1462E4A84EA}" srcId="{686C36F1-F419-4461-A93A-45A5FD4E273E}" destId="{DA19F5E3-433C-40E0-80D5-9B3ABCE9EC86}" srcOrd="4" destOrd="0" parTransId="{5167A124-50A4-4FFE-B2AB-F95EB8A1ADD1}" sibTransId="{7A1BA712-174D-47AF-9480-41B7033F0BC3}"/>
    <dgm:cxn modelId="{B18AFA32-FA12-409F-B370-2008156AD696}" srcId="{686C36F1-F419-4461-A93A-45A5FD4E273E}" destId="{1F11B391-B146-4DA1-A7F3-54B26ED8FFEB}" srcOrd="9" destOrd="0" parTransId="{868D9C64-4443-41AE-9C39-F7E68A8C495D}" sibTransId="{72AE02AD-0F73-4217-B2E2-B1C0FA6D5AB4}"/>
    <dgm:cxn modelId="{12739337-8E86-4286-B8F1-CD04C07FCEB4}" srcId="{686C36F1-F419-4461-A93A-45A5FD4E273E}" destId="{89498585-A4FA-4A86-80DA-2A1E093D3962}" srcOrd="5" destOrd="0" parTransId="{FA84F172-C0CE-4E2E-9212-603E5887B367}" sibTransId="{AD1313D7-02DC-415A-9D2F-1AB01D6B1FBF}"/>
    <dgm:cxn modelId="{AD5CC838-3DE5-461D-979B-B4244307F074}" srcId="{12C711D0-3455-499B-81FB-7F0D352EF29E}" destId="{D89D2340-8C41-4651-8D7B-607A96599ABB}" srcOrd="0" destOrd="0" parTransId="{2B30C8AC-F2D5-4979-AEAB-D40E7736F20D}" sibTransId="{770EEF60-A1B1-480F-9661-1FA5BB4DB28A}"/>
    <dgm:cxn modelId="{5E8FB73A-927F-4FF1-99F7-D7263AF26221}" srcId="{A8382B81-0410-436A-9583-F8630E7FB4C4}" destId="{AA6536CD-E0F8-4E79-ACB9-5A2DEA2C080E}" srcOrd="5" destOrd="0" parTransId="{3D983BD1-7F02-4067-845C-A9DC668E7E0F}" sibTransId="{F95F7F94-1195-4A1A-B157-9489469E2EE6}"/>
    <dgm:cxn modelId="{E9A04040-1FDE-4C2B-AD4A-C96E70F3D8AC}" type="presOf" srcId="{4AF394D8-0EA0-4B66-AD4C-9CC9B3D4B227}" destId="{74725840-9B7D-4FEE-8C36-BA5040EDB264}" srcOrd="0" destOrd="0" presId="urn:microsoft.com/office/officeart/2005/8/layout/hList1"/>
    <dgm:cxn modelId="{45BAC240-6268-46F7-AD07-CF121D147930}" type="presOf" srcId="{12C711D0-3455-499B-81FB-7F0D352EF29E}" destId="{4D0BF25F-D404-4270-A5D9-12530147D076}" srcOrd="0" destOrd="0" presId="urn:microsoft.com/office/officeart/2005/8/layout/hList1"/>
    <dgm:cxn modelId="{1B86BE44-1DE5-47BE-8655-F7E15116CA82}" type="presOf" srcId="{F126ED7A-6F2B-4FBD-81DC-B30FCF44B1A1}" destId="{E6D391D0-91FE-4D7E-B9A5-121D39759D07}" srcOrd="0" destOrd="0" presId="urn:microsoft.com/office/officeart/2005/8/layout/hList1"/>
    <dgm:cxn modelId="{CC6DC364-D2E7-4204-B658-A6FA23631CB3}" srcId="{686C36F1-F419-4461-A93A-45A5FD4E273E}" destId="{1BC8B04A-6CD2-44AA-BD0F-387382DB101E}" srcOrd="12" destOrd="0" parTransId="{6D990F41-4BC1-4D69-8CD4-F2F802DEB9FC}" sibTransId="{96861E70-C43D-4E15-A245-A2AAF528057B}"/>
    <dgm:cxn modelId="{6C75A445-0AD7-4382-8B5F-0B1512431DD3}" srcId="{686C36F1-F419-4461-A93A-45A5FD4E273E}" destId="{9C6C7697-B988-4AF7-9E89-3DCD96927C74}" srcOrd="10" destOrd="0" parTransId="{7F60015F-2747-4F83-9E81-A676A1D2ADD2}" sibTransId="{B8509526-F554-4602-A27E-83CC41E6262B}"/>
    <dgm:cxn modelId="{447E3768-8790-4663-B673-709062F5BED8}" type="presOf" srcId="{9C6C7697-B988-4AF7-9E89-3DCD96927C74}" destId="{E6D391D0-91FE-4D7E-B9A5-121D39759D07}" srcOrd="0" destOrd="10" presId="urn:microsoft.com/office/officeart/2005/8/layout/hList1"/>
    <dgm:cxn modelId="{A2E92249-5414-471B-88F0-6FA5781B0007}" type="presOf" srcId="{92E6C5A9-8C6D-4686-8ED5-F12D292D83BE}" destId="{E6D391D0-91FE-4D7E-B9A5-121D39759D07}" srcOrd="0" destOrd="11" presId="urn:microsoft.com/office/officeart/2005/8/layout/hList1"/>
    <dgm:cxn modelId="{A32F6D4A-646E-4691-9A9C-CD6B1E106489}" type="presOf" srcId="{14944FEC-9027-4C94-A6B9-8D90C933BE22}" destId="{802E49E6-2777-4824-A101-F49DF77184DD}" srcOrd="0" destOrd="2" presId="urn:microsoft.com/office/officeart/2005/8/layout/hList1"/>
    <dgm:cxn modelId="{3FCC3C4B-4DD6-4D9A-8159-4CF20606BD35}" srcId="{686C36F1-F419-4461-A93A-45A5FD4E273E}" destId="{C5B59F52-227E-478E-8975-1C77264221E3}" srcOrd="7" destOrd="0" parTransId="{257CAE66-AE2D-4BD8-82FA-49F12B7559EF}" sibTransId="{F682302B-02B9-438E-8DED-C183362C526C}"/>
    <dgm:cxn modelId="{393FDA4B-3558-46A7-8208-E8A61064AA8E}" srcId="{D89D2340-8C41-4651-8D7B-607A96599ABB}" destId="{7AFF3720-B48B-4158-9F6D-D61B1D81D663}" srcOrd="2" destOrd="0" parTransId="{9C9FAD61-3FE8-42FF-82DB-D378D06659A2}" sibTransId="{A5416A41-9C9C-43EE-B2E8-6ECD6CE60D40}"/>
    <dgm:cxn modelId="{8EDC654E-FD29-494F-8964-B1D226342486}" srcId="{D89D2340-8C41-4651-8D7B-607A96599ABB}" destId="{28BEA194-4EC7-402D-B5C0-E58CF24A6231}" srcOrd="8" destOrd="0" parTransId="{6434781D-812A-4D0F-816D-4CD404570744}" sibTransId="{6277BFBB-8EFB-44D3-8A3B-5BA4B317A441}"/>
    <dgm:cxn modelId="{02DD6F4F-78A5-436E-8A3A-833C0CE5A8F1}" srcId="{D89D2340-8C41-4651-8D7B-607A96599ABB}" destId="{8BDE0477-E9B1-4D81-95F7-C13037118CB7}" srcOrd="4" destOrd="0" parTransId="{C30FE359-608B-4503-9513-28DC091D9E63}" sibTransId="{F43A8871-6BB3-47C9-9FB4-5DC69EE2ACC8}"/>
    <dgm:cxn modelId="{723ED772-905F-4428-A2C7-0FDEAF83C1D2}" type="presOf" srcId="{DA19F5E3-433C-40E0-80D5-9B3ABCE9EC86}" destId="{E6D391D0-91FE-4D7E-B9A5-121D39759D07}" srcOrd="0" destOrd="4" presId="urn:microsoft.com/office/officeart/2005/8/layout/hList1"/>
    <dgm:cxn modelId="{3C86FE52-8FE4-4D05-AF9A-8FE00B4F84E8}" srcId="{45000B52-823A-48F8-B581-65E52AB9C7A4}" destId="{522E163E-323A-4666-8360-DA623C30EA27}" srcOrd="0" destOrd="0" parTransId="{37E0EE28-C339-4ADE-B20E-2EFA305D54F8}" sibTransId="{39E94578-7CAA-4138-AC2B-713C1C4A7564}"/>
    <dgm:cxn modelId="{2321C774-12B1-4847-87E9-16A6CA518EF7}" type="presOf" srcId="{FD21D8FF-C8D4-4438-8B64-1D72864E5371}" destId="{802E49E6-2777-4824-A101-F49DF77184DD}" srcOrd="0" destOrd="3" presId="urn:microsoft.com/office/officeart/2005/8/layout/hList1"/>
    <dgm:cxn modelId="{A5FD3D76-BC82-450F-8A8B-3065FB539C4D}" type="presOf" srcId="{E6443EE5-D928-4196-BEFE-67EF384D2F11}" destId="{74725840-9B7D-4FEE-8C36-BA5040EDB264}" srcOrd="0" destOrd="9" presId="urn:microsoft.com/office/officeart/2005/8/layout/hList1"/>
    <dgm:cxn modelId="{6A6B6D76-4AFB-48FE-B5FA-0997B58821A9}" srcId="{D89D2340-8C41-4651-8D7B-607A96599ABB}" destId="{0E5620AE-0DDA-48A9-81FD-A59C087D10A3}" srcOrd="7" destOrd="0" parTransId="{869974B4-9F95-4E1A-A648-787CDFB1D651}" sibTransId="{482FEFEE-C65B-4AEB-9D06-3D60A86EFE0D}"/>
    <dgm:cxn modelId="{0CEA2759-ECC0-4AFE-BBAF-AD0214520BDF}" srcId="{45000B52-823A-48F8-B581-65E52AB9C7A4}" destId="{DC37C2AB-099D-475C-B733-D53B6B7A0E8C}" srcOrd="2" destOrd="0" parTransId="{FB0F888A-02FF-474D-8833-12E596378619}" sibTransId="{16983AFB-8588-4B1D-B69F-9D90E72CA617}"/>
    <dgm:cxn modelId="{EC4B3C5A-327A-491D-BFAE-ACBC1BC25814}" srcId="{12C711D0-3455-499B-81FB-7F0D352EF29E}" destId="{A8382B81-0410-436A-9583-F8630E7FB4C4}" srcOrd="2" destOrd="0" parTransId="{BFD065D4-329F-4FF7-8632-52980EDB8409}" sibTransId="{663D875E-8D98-409A-9835-EF4398D93DF8}"/>
    <dgm:cxn modelId="{D6B4987B-9B0C-48AD-BCB4-9EE6CCDAC847}" type="presOf" srcId="{8E7B01FE-4B55-4533-9726-8AFE575D8576}" destId="{802E49E6-2777-4824-A101-F49DF77184DD}" srcOrd="0" destOrd="0" presId="urn:microsoft.com/office/officeart/2005/8/layout/hList1"/>
    <dgm:cxn modelId="{CC3B277C-4951-49FA-8B48-695B21E1D3CA}" type="presOf" srcId="{C9FF5805-DBE7-4324-8905-541DC7773AE8}" destId="{802E49E6-2777-4824-A101-F49DF77184DD}" srcOrd="0" destOrd="7" presId="urn:microsoft.com/office/officeart/2005/8/layout/hList1"/>
    <dgm:cxn modelId="{C5E9057D-FD6D-4351-BFB0-0EFCFE523225}" type="presOf" srcId="{902B16E0-4E1A-42AE-B45C-7505FA9670AB}" destId="{6D7F4EB0-EB99-446A-81F6-D5A90272FDD3}" srcOrd="0" destOrd="3" presId="urn:microsoft.com/office/officeart/2005/8/layout/hList1"/>
    <dgm:cxn modelId="{8087647E-649E-4988-9E85-2814EC944F69}" type="presOf" srcId="{D539F60F-A242-4E0B-8ED2-7F96C2AB6962}" destId="{74725840-9B7D-4FEE-8C36-BA5040EDB264}" srcOrd="0" destOrd="5" presId="urn:microsoft.com/office/officeart/2005/8/layout/hList1"/>
    <dgm:cxn modelId="{9377E57E-7C7D-4FCF-B7A9-F1275129ECCE}" type="presOf" srcId="{019A6E24-CCF3-4A31-8F6C-2F404BEB887D}" destId="{802E49E6-2777-4824-A101-F49DF77184DD}" srcOrd="0" destOrd="4" presId="urn:microsoft.com/office/officeart/2005/8/layout/hList1"/>
    <dgm:cxn modelId="{6EDD8A83-72CA-4992-A335-5F1F93DD2BFC}" type="presOf" srcId="{6621D306-C467-4454-A9D7-CA7D06EB2C8E}" destId="{74725840-9B7D-4FEE-8C36-BA5040EDB264}" srcOrd="0" destOrd="6" presId="urn:microsoft.com/office/officeart/2005/8/layout/hList1"/>
    <dgm:cxn modelId="{FE86E683-528D-47B4-BE17-285468BACB01}" type="presOf" srcId="{8BDE0477-E9B1-4D81-95F7-C13037118CB7}" destId="{74725840-9B7D-4FEE-8C36-BA5040EDB264}" srcOrd="0" destOrd="4" presId="urn:microsoft.com/office/officeart/2005/8/layout/hList1"/>
    <dgm:cxn modelId="{D9170886-759A-423E-B894-69E6B795D735}" type="presOf" srcId="{10520C63-1DE4-4957-AB84-F8C56D118291}" destId="{E6D391D0-91FE-4D7E-B9A5-121D39759D07}" srcOrd="0" destOrd="8" presId="urn:microsoft.com/office/officeart/2005/8/layout/hList1"/>
    <dgm:cxn modelId="{FA0F7987-BBB6-48D1-B73B-5C2F4A887B6E}" srcId="{D89D2340-8C41-4651-8D7B-607A96599ABB}" destId="{E6443EE5-D928-4196-BEFE-67EF384D2F11}" srcOrd="9" destOrd="0" parTransId="{93A56AAD-918B-4A4B-AD7F-ECD6DE44E123}" sibTransId="{034F376C-2B9E-465F-B520-D16CC3511CFA}"/>
    <dgm:cxn modelId="{E9E9DF89-35A9-4A4A-A564-74ADB7B94735}" srcId="{686C36F1-F419-4461-A93A-45A5FD4E273E}" destId="{10520C63-1DE4-4957-AB84-F8C56D118291}" srcOrd="8" destOrd="0" parTransId="{239BA5AA-4CFA-41A0-A9E1-6FF7FC4562CE}" sibTransId="{CFFCF87C-1651-41B2-80FE-CAC52893E3B2}"/>
    <dgm:cxn modelId="{D80FEA89-59B9-47B0-AB53-70F382A7BD2C}" type="presOf" srcId="{2B722B5D-C375-4AF5-BA61-2DCEA563A81E}" destId="{802E49E6-2777-4824-A101-F49DF77184DD}" srcOrd="0" destOrd="1" presId="urn:microsoft.com/office/officeart/2005/8/layout/hList1"/>
    <dgm:cxn modelId="{C369388E-E0B8-42CF-9700-0BF0BA16C8F3}" srcId="{686C36F1-F419-4461-A93A-45A5FD4E273E}" destId="{92E6C5A9-8C6D-4686-8ED5-F12D292D83BE}" srcOrd="11" destOrd="0" parTransId="{48E3628B-3CF6-4E52-9AE9-5525F16691B3}" sibTransId="{BA7EA449-CD00-4BB0-8E73-4C4CFDC14400}"/>
    <dgm:cxn modelId="{624D828E-6CA0-4AAB-A7B6-9675E5F4AD24}" srcId="{45000B52-823A-48F8-B581-65E52AB9C7A4}" destId="{097D34CB-BB43-4F34-9E2A-1AA3F49E9A12}" srcOrd="4" destOrd="0" parTransId="{5308AAEE-BAF6-4C1B-A747-409CC9F7E0F6}" sibTransId="{8614D3C4-19F0-4010-8C0D-5F9AFF1AC22A}"/>
    <dgm:cxn modelId="{8CB3F691-76F3-4772-A49A-25D68223911C}" type="presOf" srcId="{89498585-A4FA-4A86-80DA-2A1E093D3962}" destId="{E6D391D0-91FE-4D7E-B9A5-121D39759D07}" srcOrd="0" destOrd="5" presId="urn:microsoft.com/office/officeart/2005/8/layout/hList1"/>
    <dgm:cxn modelId="{7051B994-E745-4E3C-994C-2E4763FB787B}" srcId="{A8382B81-0410-436A-9583-F8630E7FB4C4}" destId="{14944FEC-9027-4C94-A6B9-8D90C933BE22}" srcOrd="2" destOrd="0" parTransId="{A0AD3189-32C2-4F67-A4C6-8A2EE350807B}" sibTransId="{1AF4091A-BED7-42BF-A9DA-8654D313FFB7}"/>
    <dgm:cxn modelId="{AAFEBC96-9A01-41F6-8410-D3899BC7082C}" srcId="{D89D2340-8C41-4651-8D7B-607A96599ABB}" destId="{4AF394D8-0EA0-4B66-AD4C-9CC9B3D4B227}" srcOrd="0" destOrd="0" parTransId="{26051E0C-4290-4861-A966-C39D4FD7C5B6}" sibTransId="{BABA3B57-BBE8-4479-A648-10C68A16813D}"/>
    <dgm:cxn modelId="{E306FE9C-EB42-4490-864E-2743AF4FFB9C}" srcId="{12C711D0-3455-499B-81FB-7F0D352EF29E}" destId="{686C36F1-F419-4461-A93A-45A5FD4E273E}" srcOrd="3" destOrd="0" parTransId="{2BAD8541-CAF8-436E-B1FD-C81D4A2BB3B6}" sibTransId="{A3DF0066-C579-4953-AC28-58A0462E1591}"/>
    <dgm:cxn modelId="{E24FBDA0-EA86-415A-80A9-36996960831B}" srcId="{686C36F1-F419-4461-A93A-45A5FD4E273E}" destId="{F126ED7A-6F2B-4FBD-81DC-B30FCF44B1A1}" srcOrd="0" destOrd="0" parTransId="{2B57377A-C88A-468E-8778-61AB420D969D}" sibTransId="{A9B1CF01-E12E-4857-9441-681403A58CD5}"/>
    <dgm:cxn modelId="{2F2F2FA4-37C2-493B-8726-3ACC514DFE9D}" srcId="{A8382B81-0410-436A-9583-F8630E7FB4C4}" destId="{300C43EF-6CD4-478A-8359-0B43BB7A4C36}" srcOrd="8" destOrd="0" parTransId="{36080E96-3CAB-46AA-8E5F-CE56517042FF}" sibTransId="{168E64F0-96D5-48B5-B338-6674EF40E439}"/>
    <dgm:cxn modelId="{227EFCAD-C737-406B-BFFA-BA6404421FB7}" type="presOf" srcId="{10EBC1D6-F64F-4F67-90C4-E6B3AD81F2A7}" destId="{6D7F4EB0-EB99-446A-81F6-D5A90272FDD3}" srcOrd="0" destOrd="6" presId="urn:microsoft.com/office/officeart/2005/8/layout/hList1"/>
    <dgm:cxn modelId="{EC8459B1-24E4-45AD-9E71-259897F1BA3E}" type="presOf" srcId="{300C43EF-6CD4-478A-8359-0B43BB7A4C36}" destId="{802E49E6-2777-4824-A101-F49DF77184DD}" srcOrd="0" destOrd="8" presId="urn:microsoft.com/office/officeart/2005/8/layout/hList1"/>
    <dgm:cxn modelId="{624125B4-AD9B-415D-BF36-DD33949B8C87}" type="presOf" srcId="{C5B59F52-227E-478E-8975-1C77264221E3}" destId="{E6D391D0-91FE-4D7E-B9A5-121D39759D07}" srcOrd="0" destOrd="7" presId="urn:microsoft.com/office/officeart/2005/8/layout/hList1"/>
    <dgm:cxn modelId="{EEBD21B9-3683-4028-97D0-1E70530DC519}" srcId="{A8382B81-0410-436A-9583-F8630E7FB4C4}" destId="{8E7B01FE-4B55-4533-9726-8AFE575D8576}" srcOrd="0" destOrd="0" parTransId="{573B54B5-63B5-49FD-9BE4-5E5E1FE41F28}" sibTransId="{CFFB65BD-4D0E-4355-A6EE-640BD029CB51}"/>
    <dgm:cxn modelId="{BEC04DBA-A046-46B9-902B-178E029BE5B0}" srcId="{45000B52-823A-48F8-B581-65E52AB9C7A4}" destId="{10EBC1D6-F64F-4F67-90C4-E6B3AD81F2A7}" srcOrd="6" destOrd="0" parTransId="{0616BFB2-2067-42F6-8F94-429E39CA6F81}" sibTransId="{FEBBE71E-E6D8-4256-84BA-3E5C595EF220}"/>
    <dgm:cxn modelId="{4BCB07BD-428D-47AC-9F78-2FE52AF75C46}" srcId="{12C711D0-3455-499B-81FB-7F0D352EF29E}" destId="{45000B52-823A-48F8-B581-65E52AB9C7A4}" srcOrd="1" destOrd="0" parTransId="{E5741ADB-7E44-4927-8F9E-4FCB398E7A58}" sibTransId="{2C4CE443-E9B7-49C3-B8A3-5E034C30FD59}"/>
    <dgm:cxn modelId="{6AADF9BE-FC5E-4491-B61B-1CF7F1B1FF42}" type="presOf" srcId="{A7CF4A8F-66B5-4E94-B9E5-53A5C83BB89A}" destId="{E6D391D0-91FE-4D7E-B9A5-121D39759D07}" srcOrd="0" destOrd="2" presId="urn:microsoft.com/office/officeart/2005/8/layout/hList1"/>
    <dgm:cxn modelId="{C1CFA4C0-4FE9-4B2B-9865-84F8061C7680}" type="presOf" srcId="{DAE8F9E4-A7B5-4706-A830-D545BAC6F2C8}" destId="{74725840-9B7D-4FEE-8C36-BA5040EDB264}" srcOrd="0" destOrd="1" presId="urn:microsoft.com/office/officeart/2005/8/layout/hList1"/>
    <dgm:cxn modelId="{252B83C1-6F9A-4246-9B5E-7739DD02216F}" srcId="{45000B52-823A-48F8-B581-65E52AB9C7A4}" destId="{160F24C4-9599-4E49-97FA-AFA5F86606D9}" srcOrd="1" destOrd="0" parTransId="{ED47EC1A-9636-4E4F-958E-94835657BC58}" sibTransId="{4A5D5F25-85E5-4315-A32D-A2662EF4554F}"/>
    <dgm:cxn modelId="{79F894C1-3011-4EAD-AB0E-4AB4A70FE3DF}" srcId="{686C36F1-F419-4461-A93A-45A5FD4E273E}" destId="{184BD1C1-D0F1-49FD-8AAA-6FEBD97759CB}" srcOrd="3" destOrd="0" parTransId="{B7E9F4E2-E879-47DC-A069-25D976D7BCFD}" sibTransId="{44BFDF18-C39E-4B67-966C-EE9DF3057958}"/>
    <dgm:cxn modelId="{3E0310C8-354C-4140-870A-F8C7BDD5204C}" type="presOf" srcId="{522E163E-323A-4666-8360-DA623C30EA27}" destId="{6D7F4EB0-EB99-446A-81F6-D5A90272FDD3}" srcOrd="0" destOrd="0" presId="urn:microsoft.com/office/officeart/2005/8/layout/hList1"/>
    <dgm:cxn modelId="{7AAF0BCC-B33C-4966-A296-2E9E81F1CE2C}" type="presOf" srcId="{4D3A7085-4D52-4974-8EA4-B346289D3DBF}" destId="{E6D391D0-91FE-4D7E-B9A5-121D39759D07}" srcOrd="0" destOrd="6" presId="urn:microsoft.com/office/officeart/2005/8/layout/hList1"/>
    <dgm:cxn modelId="{2DBEF0CE-F9E5-4CD3-A7E8-74AD1C5624C6}" type="presOf" srcId="{45000B52-823A-48F8-B581-65E52AB9C7A4}" destId="{D29EF336-7D76-40A6-8F1C-E157E38038C1}" srcOrd="0" destOrd="0" presId="urn:microsoft.com/office/officeart/2005/8/layout/hList1"/>
    <dgm:cxn modelId="{76FA48D1-A71E-4916-9EC6-8E9BB1B3C89B}" type="presOf" srcId="{28BEA194-4EC7-402D-B5C0-E58CF24A6231}" destId="{74725840-9B7D-4FEE-8C36-BA5040EDB264}" srcOrd="0" destOrd="8" presId="urn:microsoft.com/office/officeart/2005/8/layout/hList1"/>
    <dgm:cxn modelId="{970739D3-7737-41CF-8B14-88FD7822115E}" srcId="{A8382B81-0410-436A-9583-F8630E7FB4C4}" destId="{FD21D8FF-C8D4-4438-8B64-1D72864E5371}" srcOrd="3" destOrd="0" parTransId="{DA4E1A9D-ABC5-47DE-88C0-DC852CC90EE4}" sibTransId="{EBE68330-02BE-4E25-B7F4-ACC92C68F9DC}"/>
    <dgm:cxn modelId="{1526BAD6-C920-4499-9DB1-2F61E807B061}" type="presOf" srcId="{1BC8B04A-6CD2-44AA-BD0F-387382DB101E}" destId="{E6D391D0-91FE-4D7E-B9A5-121D39759D07}" srcOrd="0" destOrd="12" presId="urn:microsoft.com/office/officeart/2005/8/layout/hList1"/>
    <dgm:cxn modelId="{BB5CF5D7-779C-4535-9545-65464F3EC57B}" type="presOf" srcId="{8FE4F9B2-F145-404C-A36B-184E5B18C926}" destId="{802E49E6-2777-4824-A101-F49DF77184DD}" srcOrd="0" destOrd="6" presId="urn:microsoft.com/office/officeart/2005/8/layout/hList1"/>
    <dgm:cxn modelId="{B6E5C6D8-94F0-4201-BFCD-CA65DE14E933}" type="presOf" srcId="{686C36F1-F419-4461-A93A-45A5FD4E273E}" destId="{CC4FC616-4ACD-4E54-B4DE-2EA4E313E9DD}" srcOrd="0" destOrd="0" presId="urn:microsoft.com/office/officeart/2005/8/layout/hList1"/>
    <dgm:cxn modelId="{1ABC47DA-15C9-49AF-B3CF-8FE9086255A1}" srcId="{A8382B81-0410-436A-9583-F8630E7FB4C4}" destId="{C9FF5805-DBE7-4324-8905-541DC7773AE8}" srcOrd="7" destOrd="0" parTransId="{0A5CFAE1-D298-48AC-8294-FA8A72FCB8D6}" sibTransId="{211DAE45-FCD2-4A11-BFCA-7AD6AFD0B326}"/>
    <dgm:cxn modelId="{F4C71EE0-B17E-4E66-89E0-BB8991349D2D}" srcId="{D89D2340-8C41-4651-8D7B-607A96599ABB}" destId="{D51DD240-D6D5-4A78-BDF0-2012D591DE7D}" srcOrd="3" destOrd="0" parTransId="{AFBE34F5-CF35-46B9-9391-E102DE037F2B}" sibTransId="{B8A56C16-6978-4321-9211-710F0191162B}"/>
    <dgm:cxn modelId="{0F619DE0-9948-4E2E-979C-A5B3C7503189}" type="presOf" srcId="{1F11B391-B146-4DA1-A7F3-54B26ED8FFEB}" destId="{E6D391D0-91FE-4D7E-B9A5-121D39759D07}" srcOrd="0" destOrd="9" presId="urn:microsoft.com/office/officeart/2005/8/layout/hList1"/>
    <dgm:cxn modelId="{FCFEBFE1-2ABF-4868-8310-BD8E7D61155D}" srcId="{D89D2340-8C41-4651-8D7B-607A96599ABB}" destId="{6621D306-C467-4454-A9D7-CA7D06EB2C8E}" srcOrd="6" destOrd="0" parTransId="{B5903983-408E-4C5C-94AE-B738582CDA88}" sibTransId="{4BF9E338-C722-4A59-9481-04E70D383931}"/>
    <dgm:cxn modelId="{2620E2EA-3D56-4B43-8A0F-14603EAAE7D4}" srcId="{D89D2340-8C41-4651-8D7B-607A96599ABB}" destId="{DAE8F9E4-A7B5-4706-A830-D545BAC6F2C8}" srcOrd="1" destOrd="0" parTransId="{9325308D-60DE-49F8-B273-89B401BFC199}" sibTransId="{E2FE1D4B-8A53-4BA5-8EE0-07BD44930F43}"/>
    <dgm:cxn modelId="{CB01CCEC-94B3-4664-8953-439C3204519C}" type="presOf" srcId="{AA6536CD-E0F8-4E79-ACB9-5A2DEA2C080E}" destId="{802E49E6-2777-4824-A101-F49DF77184DD}" srcOrd="0" destOrd="5" presId="urn:microsoft.com/office/officeart/2005/8/layout/hList1"/>
    <dgm:cxn modelId="{844C65EE-6396-4948-A112-6C4644D12787}" type="presOf" srcId="{7AFF3720-B48B-4158-9F6D-D61B1D81D663}" destId="{74725840-9B7D-4FEE-8C36-BA5040EDB264}" srcOrd="0" destOrd="2" presId="urn:microsoft.com/office/officeart/2005/8/layout/hList1"/>
    <dgm:cxn modelId="{2334E4F4-1340-48B5-8348-CA60CB013910}" srcId="{45000B52-823A-48F8-B581-65E52AB9C7A4}" destId="{902B16E0-4E1A-42AE-B45C-7505FA9670AB}" srcOrd="3" destOrd="0" parTransId="{3F99B3A2-CAB7-4EDB-94F3-80D8B22A8CA5}" sibTransId="{C8FA0A54-1AF0-4E62-B3B4-F1FB4CA33C8F}"/>
    <dgm:cxn modelId="{B4FEFCF7-5C2B-43AE-87E9-89AC5586358B}" srcId="{D89D2340-8C41-4651-8D7B-607A96599ABB}" destId="{D539F60F-A242-4E0B-8ED2-7F96C2AB6962}" srcOrd="5" destOrd="0" parTransId="{6D5B53C1-B9A1-44AC-BD94-B15DED2CDC12}" sibTransId="{664F62C8-B205-4926-ABED-EBB7E8A2A32F}"/>
    <dgm:cxn modelId="{38AD11FB-1826-4F1A-B4EC-A180D1E7A6B0}" srcId="{A8382B81-0410-436A-9583-F8630E7FB4C4}" destId="{8FE4F9B2-F145-404C-A36B-184E5B18C926}" srcOrd="6" destOrd="0" parTransId="{65157C64-BBC6-402D-B656-C2A597FE1FBD}" sibTransId="{E3E54F9C-4DC1-42CB-8296-5F238DC24BC2}"/>
    <dgm:cxn modelId="{989CBE1F-507D-4574-A6CF-BA1A152FA7D1}" type="presParOf" srcId="{4D0BF25F-D404-4270-A5D9-12530147D076}" destId="{FCE7733B-65A0-487D-9687-FE2FAD7B7232}" srcOrd="0" destOrd="0" presId="urn:microsoft.com/office/officeart/2005/8/layout/hList1"/>
    <dgm:cxn modelId="{6CF2DD3D-6F26-42B9-ADB5-5E13578C7ACA}" type="presParOf" srcId="{FCE7733B-65A0-487D-9687-FE2FAD7B7232}" destId="{EFE36E81-12B3-4579-A021-32E73AC2FA25}" srcOrd="0" destOrd="0" presId="urn:microsoft.com/office/officeart/2005/8/layout/hList1"/>
    <dgm:cxn modelId="{39BBD010-9649-401C-A04D-B89B1648ACDE}" type="presParOf" srcId="{FCE7733B-65A0-487D-9687-FE2FAD7B7232}" destId="{74725840-9B7D-4FEE-8C36-BA5040EDB264}" srcOrd="1" destOrd="0" presId="urn:microsoft.com/office/officeart/2005/8/layout/hList1"/>
    <dgm:cxn modelId="{1687A92F-1F4E-4BF5-8200-1983A92E0CF1}" type="presParOf" srcId="{4D0BF25F-D404-4270-A5D9-12530147D076}" destId="{602F82D5-BA04-4D33-AE29-0457B5750A81}" srcOrd="1" destOrd="0" presId="urn:microsoft.com/office/officeart/2005/8/layout/hList1"/>
    <dgm:cxn modelId="{8010A09E-2E5C-416D-A612-5006A6F3EEBD}" type="presParOf" srcId="{4D0BF25F-D404-4270-A5D9-12530147D076}" destId="{5C018898-619A-41A8-BE6F-1718327B510A}" srcOrd="2" destOrd="0" presId="urn:microsoft.com/office/officeart/2005/8/layout/hList1"/>
    <dgm:cxn modelId="{16DEB900-6E1C-427A-ABBC-9701900A0FC5}" type="presParOf" srcId="{5C018898-619A-41A8-BE6F-1718327B510A}" destId="{D29EF336-7D76-40A6-8F1C-E157E38038C1}" srcOrd="0" destOrd="0" presId="urn:microsoft.com/office/officeart/2005/8/layout/hList1"/>
    <dgm:cxn modelId="{D134362E-B5A7-4FFF-B635-101F6461CC5D}" type="presParOf" srcId="{5C018898-619A-41A8-BE6F-1718327B510A}" destId="{6D7F4EB0-EB99-446A-81F6-D5A90272FDD3}" srcOrd="1" destOrd="0" presId="urn:microsoft.com/office/officeart/2005/8/layout/hList1"/>
    <dgm:cxn modelId="{7CBECC73-98A5-4107-BF5D-1BA6196BB4BE}" type="presParOf" srcId="{4D0BF25F-D404-4270-A5D9-12530147D076}" destId="{4C7AF396-8E16-4585-8032-D84123647EE8}" srcOrd="3" destOrd="0" presId="urn:microsoft.com/office/officeart/2005/8/layout/hList1"/>
    <dgm:cxn modelId="{B536C78A-4A22-4017-B5CF-8A0518EAAA97}" type="presParOf" srcId="{4D0BF25F-D404-4270-A5D9-12530147D076}" destId="{D71E8CF2-CFFD-48DB-A107-9E9A721CE8B1}" srcOrd="4" destOrd="0" presId="urn:microsoft.com/office/officeart/2005/8/layout/hList1"/>
    <dgm:cxn modelId="{23843CEA-BD28-4948-9483-8C9BA29EF8A3}" type="presParOf" srcId="{D71E8CF2-CFFD-48DB-A107-9E9A721CE8B1}" destId="{F8ACF893-65AE-4D7A-86DA-2353185796AC}" srcOrd="0" destOrd="0" presId="urn:microsoft.com/office/officeart/2005/8/layout/hList1"/>
    <dgm:cxn modelId="{C78C0A52-32CC-474C-AD64-8629CCDBA79B}" type="presParOf" srcId="{D71E8CF2-CFFD-48DB-A107-9E9A721CE8B1}" destId="{802E49E6-2777-4824-A101-F49DF77184DD}" srcOrd="1" destOrd="0" presId="urn:microsoft.com/office/officeart/2005/8/layout/hList1"/>
    <dgm:cxn modelId="{B7774CB7-E053-4138-AB50-9F672697525C}" type="presParOf" srcId="{4D0BF25F-D404-4270-A5D9-12530147D076}" destId="{E1F83EEC-4138-4420-B14C-94908C46FE66}" srcOrd="5" destOrd="0" presId="urn:microsoft.com/office/officeart/2005/8/layout/hList1"/>
    <dgm:cxn modelId="{1EFBAD9F-3065-4908-AC7D-525B36B6E535}" type="presParOf" srcId="{4D0BF25F-D404-4270-A5D9-12530147D076}" destId="{D72FB507-990F-4BD9-BAE5-0A5B3558A599}" srcOrd="6" destOrd="0" presId="urn:microsoft.com/office/officeart/2005/8/layout/hList1"/>
    <dgm:cxn modelId="{7987B93C-F675-48DB-A1AC-39A748C42D8F}" type="presParOf" srcId="{D72FB507-990F-4BD9-BAE5-0A5B3558A599}" destId="{CC4FC616-4ACD-4E54-B4DE-2EA4E313E9DD}" srcOrd="0" destOrd="0" presId="urn:microsoft.com/office/officeart/2005/8/layout/hList1"/>
    <dgm:cxn modelId="{FB930761-ADF3-4AAD-9BAD-CA5FD8E97F0A}" type="presParOf" srcId="{D72FB507-990F-4BD9-BAE5-0A5B3558A599}" destId="{E6D391D0-91FE-4D7E-B9A5-121D39759D0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722DC-BEDB-4FE4-AD5A-8FF3AE6B84D5}">
      <dsp:nvSpPr>
        <dsp:cNvPr id="0" name=""/>
        <dsp:cNvSpPr/>
      </dsp:nvSpPr>
      <dsp:spPr>
        <a:xfrm>
          <a:off x="2113870" y="0"/>
          <a:ext cx="6299198" cy="629919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ES" sz="3200" b="1" kern="1200" dirty="0"/>
            <a:t>ALEGRÍA</a:t>
          </a:r>
        </a:p>
      </dsp:txBody>
      <dsp:txXfrm>
        <a:off x="4082369" y="314959"/>
        <a:ext cx="2362199" cy="629919"/>
      </dsp:txXfrm>
    </dsp:sp>
    <dsp:sp modelId="{B943ACFB-2614-4B92-80AF-D6B604519077}">
      <dsp:nvSpPr>
        <dsp:cNvPr id="0" name=""/>
        <dsp:cNvSpPr/>
      </dsp:nvSpPr>
      <dsp:spPr>
        <a:xfrm>
          <a:off x="2586309" y="944879"/>
          <a:ext cx="5354319" cy="535431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b="1" kern="1200" dirty="0"/>
            <a:t>ENOJO</a:t>
          </a:r>
          <a:r>
            <a:rPr lang="es-ES" sz="2200" kern="1200" dirty="0"/>
            <a:t> </a:t>
          </a:r>
        </a:p>
      </dsp:txBody>
      <dsp:txXfrm>
        <a:off x="4108944" y="1252753"/>
        <a:ext cx="2309050" cy="615746"/>
      </dsp:txXfrm>
    </dsp:sp>
    <dsp:sp modelId="{45849B3E-ACDE-4515-8A1F-EC13DAC5CA0A}">
      <dsp:nvSpPr>
        <dsp:cNvPr id="0" name=""/>
        <dsp:cNvSpPr/>
      </dsp:nvSpPr>
      <dsp:spPr>
        <a:xfrm>
          <a:off x="3058749" y="1889759"/>
          <a:ext cx="4409439" cy="4409439"/>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ES" sz="3600" b="1" kern="1200" dirty="0"/>
            <a:t> MIEDO </a:t>
          </a:r>
        </a:p>
      </dsp:txBody>
      <dsp:txXfrm>
        <a:off x="4122527" y="2194011"/>
        <a:ext cx="2281884" cy="608502"/>
      </dsp:txXfrm>
    </dsp:sp>
    <dsp:sp modelId="{CD8542E6-9B80-46BF-9AEA-F04C5BC59269}">
      <dsp:nvSpPr>
        <dsp:cNvPr id="0" name=""/>
        <dsp:cNvSpPr/>
      </dsp:nvSpPr>
      <dsp:spPr>
        <a:xfrm>
          <a:off x="3531189" y="2834639"/>
          <a:ext cx="3464559" cy="3464559"/>
        </a:xfrm>
        <a:prstGeom prst="ellipse">
          <a:avLst/>
        </a:prstGeom>
        <a:solidFill>
          <a:srgbClr val="E61E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1"/>
              </a:solidFill>
            </a:rPr>
            <a:t> </a:t>
          </a:r>
          <a:r>
            <a:rPr lang="es-ES" sz="2000" b="1" kern="1200" dirty="0">
              <a:solidFill>
                <a:schemeClr val="bg1"/>
              </a:solidFill>
            </a:rPr>
            <a:t>AMOR AFECTO</a:t>
          </a:r>
          <a:endParaRPr lang="es-ES" sz="1600" b="1" kern="1200" dirty="0">
            <a:solidFill>
              <a:schemeClr val="bg1"/>
            </a:solidFill>
          </a:endParaRPr>
        </a:p>
      </dsp:txBody>
      <dsp:txXfrm>
        <a:off x="4328038" y="3146449"/>
        <a:ext cx="1870862" cy="623620"/>
      </dsp:txXfrm>
    </dsp:sp>
    <dsp:sp modelId="{DF3B0876-8EDC-433D-91B4-753DC66DF49A}">
      <dsp:nvSpPr>
        <dsp:cNvPr id="0" name=""/>
        <dsp:cNvSpPr/>
      </dsp:nvSpPr>
      <dsp:spPr>
        <a:xfrm>
          <a:off x="4003629" y="3779519"/>
          <a:ext cx="2519679" cy="2519679"/>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TRISTEZA </a:t>
          </a:r>
        </a:p>
      </dsp:txBody>
      <dsp:txXfrm>
        <a:off x="4372628" y="4409439"/>
        <a:ext cx="1781682" cy="1259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36E81-12B3-4579-A021-32E73AC2FA25}">
      <dsp:nvSpPr>
        <dsp:cNvPr id="0" name=""/>
        <dsp:cNvSpPr/>
      </dsp:nvSpPr>
      <dsp:spPr>
        <a:xfrm>
          <a:off x="13307" y="0"/>
          <a:ext cx="2525441" cy="797657"/>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s-ES" sz="3200" b="1" kern="1200" dirty="0"/>
            <a:t>Alegría </a:t>
          </a:r>
        </a:p>
      </dsp:txBody>
      <dsp:txXfrm>
        <a:off x="13307" y="0"/>
        <a:ext cx="2525441" cy="797657"/>
      </dsp:txXfrm>
    </dsp:sp>
    <dsp:sp modelId="{74725840-9B7D-4FEE-8C36-BA5040EDB264}">
      <dsp:nvSpPr>
        <dsp:cNvPr id="0" name=""/>
        <dsp:cNvSpPr/>
      </dsp:nvSpPr>
      <dsp:spPr>
        <a:xfrm>
          <a:off x="13307" y="797657"/>
          <a:ext cx="2525441" cy="4006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t>Gozo </a:t>
          </a:r>
        </a:p>
        <a:p>
          <a:pPr marL="228600" lvl="1" indent="-228600" algn="l" defTabSz="1066800">
            <a:lnSpc>
              <a:spcPct val="90000"/>
            </a:lnSpc>
            <a:spcBef>
              <a:spcPct val="0"/>
            </a:spcBef>
            <a:spcAft>
              <a:spcPct val="15000"/>
            </a:spcAft>
            <a:buChar char="•"/>
          </a:pPr>
          <a:r>
            <a:rPr lang="es-ES" sz="2400" kern="1200" dirty="0"/>
            <a:t>Contento</a:t>
          </a:r>
        </a:p>
        <a:p>
          <a:pPr marL="228600" lvl="1" indent="-228600" algn="l" defTabSz="1066800">
            <a:lnSpc>
              <a:spcPct val="90000"/>
            </a:lnSpc>
            <a:spcBef>
              <a:spcPct val="0"/>
            </a:spcBef>
            <a:spcAft>
              <a:spcPct val="15000"/>
            </a:spcAft>
            <a:buChar char="•"/>
          </a:pPr>
          <a:r>
            <a:rPr lang="es-ES" sz="2400" kern="1200" dirty="0"/>
            <a:t>Deleite</a:t>
          </a:r>
        </a:p>
        <a:p>
          <a:pPr marL="228600" lvl="1" indent="-228600" algn="l" defTabSz="1066800">
            <a:lnSpc>
              <a:spcPct val="90000"/>
            </a:lnSpc>
            <a:spcBef>
              <a:spcPct val="0"/>
            </a:spcBef>
            <a:spcAft>
              <a:spcPct val="15000"/>
            </a:spcAft>
            <a:buChar char="•"/>
          </a:pPr>
          <a:r>
            <a:rPr lang="es-ES" sz="2400" kern="1200" dirty="0"/>
            <a:t>Diversión </a:t>
          </a:r>
        </a:p>
        <a:p>
          <a:pPr marL="228600" lvl="1" indent="-228600" algn="l" defTabSz="1066800">
            <a:lnSpc>
              <a:spcPct val="90000"/>
            </a:lnSpc>
            <a:spcBef>
              <a:spcPct val="0"/>
            </a:spcBef>
            <a:spcAft>
              <a:spcPct val="15000"/>
            </a:spcAft>
            <a:buChar char="•"/>
          </a:pPr>
          <a:r>
            <a:rPr lang="es-ES" sz="2400" kern="1200" dirty="0"/>
            <a:t>Placer</a:t>
          </a:r>
        </a:p>
        <a:p>
          <a:pPr marL="228600" lvl="1" indent="-228600" algn="l" defTabSz="1066800">
            <a:lnSpc>
              <a:spcPct val="90000"/>
            </a:lnSpc>
            <a:spcBef>
              <a:spcPct val="0"/>
            </a:spcBef>
            <a:spcAft>
              <a:spcPct val="15000"/>
            </a:spcAft>
            <a:buChar char="•"/>
          </a:pPr>
          <a:r>
            <a:rPr lang="es-ES" sz="2400" kern="1200" dirty="0"/>
            <a:t>Gratificación</a:t>
          </a:r>
        </a:p>
        <a:p>
          <a:pPr marL="228600" lvl="1" indent="-228600" algn="l" defTabSz="1066800">
            <a:lnSpc>
              <a:spcPct val="90000"/>
            </a:lnSpc>
            <a:spcBef>
              <a:spcPct val="0"/>
            </a:spcBef>
            <a:spcAft>
              <a:spcPct val="15000"/>
            </a:spcAft>
            <a:buChar char="•"/>
          </a:pPr>
          <a:r>
            <a:rPr lang="es-ES" sz="2400" kern="1200" dirty="0"/>
            <a:t>Satisfacción</a:t>
          </a:r>
        </a:p>
        <a:p>
          <a:pPr marL="228600" lvl="1" indent="-228600" algn="l" defTabSz="1066800">
            <a:lnSpc>
              <a:spcPct val="90000"/>
            </a:lnSpc>
            <a:spcBef>
              <a:spcPct val="0"/>
            </a:spcBef>
            <a:spcAft>
              <a:spcPct val="15000"/>
            </a:spcAft>
            <a:buChar char="•"/>
          </a:pPr>
          <a:r>
            <a:rPr lang="es-ES" sz="2400" kern="1200" dirty="0"/>
            <a:t>Felicidad </a:t>
          </a:r>
        </a:p>
        <a:p>
          <a:pPr marL="228600" lvl="1" indent="-228600" algn="l" defTabSz="1066800">
            <a:lnSpc>
              <a:spcPct val="90000"/>
            </a:lnSpc>
            <a:spcBef>
              <a:spcPct val="0"/>
            </a:spcBef>
            <a:spcAft>
              <a:spcPct val="15000"/>
            </a:spcAft>
            <a:buChar char="•"/>
          </a:pPr>
          <a:r>
            <a:rPr lang="es-ES" sz="2400" kern="1200" dirty="0"/>
            <a:t>Éxtasis</a:t>
          </a:r>
        </a:p>
        <a:p>
          <a:pPr marL="228600" lvl="1" indent="-228600" algn="l" defTabSz="1066800">
            <a:lnSpc>
              <a:spcPct val="90000"/>
            </a:lnSpc>
            <a:spcBef>
              <a:spcPct val="0"/>
            </a:spcBef>
            <a:spcAft>
              <a:spcPct val="15000"/>
            </a:spcAft>
            <a:buChar char="•"/>
          </a:pPr>
          <a:r>
            <a:rPr lang="es-ES" sz="2400" kern="1200" dirty="0"/>
            <a:t>Euforia  </a:t>
          </a:r>
        </a:p>
      </dsp:txBody>
      <dsp:txXfrm>
        <a:off x="13307" y="797657"/>
        <a:ext cx="2525441" cy="4006412"/>
      </dsp:txXfrm>
    </dsp:sp>
    <dsp:sp modelId="{D29EF336-7D76-40A6-8F1C-E157E38038C1}">
      <dsp:nvSpPr>
        <dsp:cNvPr id="0" name=""/>
        <dsp:cNvSpPr/>
      </dsp:nvSpPr>
      <dsp:spPr>
        <a:xfrm>
          <a:off x="2892310" y="0"/>
          <a:ext cx="2525441" cy="797657"/>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s-ES" sz="3200" b="1" kern="1200" dirty="0"/>
            <a:t>Enojo</a:t>
          </a:r>
          <a:r>
            <a:rPr lang="es-ES" sz="2400" kern="1200" dirty="0"/>
            <a:t> </a:t>
          </a:r>
        </a:p>
      </dsp:txBody>
      <dsp:txXfrm>
        <a:off x="2892310" y="0"/>
        <a:ext cx="2525441" cy="797657"/>
      </dsp:txXfrm>
    </dsp:sp>
    <dsp:sp modelId="{6D7F4EB0-EB99-446A-81F6-D5A90272FDD3}">
      <dsp:nvSpPr>
        <dsp:cNvPr id="0" name=""/>
        <dsp:cNvSpPr/>
      </dsp:nvSpPr>
      <dsp:spPr>
        <a:xfrm>
          <a:off x="2892310" y="797657"/>
          <a:ext cx="2525441" cy="4006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a:t>Ira </a:t>
          </a:r>
        </a:p>
        <a:p>
          <a:pPr marL="228600" lvl="1" indent="-228600" algn="l" defTabSz="1066800">
            <a:lnSpc>
              <a:spcPct val="90000"/>
            </a:lnSpc>
            <a:spcBef>
              <a:spcPct val="0"/>
            </a:spcBef>
            <a:spcAft>
              <a:spcPct val="15000"/>
            </a:spcAft>
            <a:buChar char="•"/>
          </a:pPr>
          <a:r>
            <a:rPr lang="es-ES" sz="2400" kern="1200" dirty="0"/>
            <a:t>Resentimiento </a:t>
          </a:r>
        </a:p>
        <a:p>
          <a:pPr marL="228600" lvl="1" indent="-228600" algn="l" defTabSz="1066800">
            <a:lnSpc>
              <a:spcPct val="90000"/>
            </a:lnSpc>
            <a:spcBef>
              <a:spcPct val="0"/>
            </a:spcBef>
            <a:spcAft>
              <a:spcPct val="15000"/>
            </a:spcAft>
            <a:buChar char="•"/>
          </a:pPr>
          <a:r>
            <a:rPr lang="es-ES" sz="2400" kern="1200"/>
            <a:t>Furia</a:t>
          </a:r>
        </a:p>
        <a:p>
          <a:pPr marL="228600" lvl="1" indent="-228600" algn="l" defTabSz="1066800">
            <a:lnSpc>
              <a:spcPct val="90000"/>
            </a:lnSpc>
            <a:spcBef>
              <a:spcPct val="0"/>
            </a:spcBef>
            <a:spcAft>
              <a:spcPct val="15000"/>
            </a:spcAft>
            <a:buChar char="•"/>
          </a:pPr>
          <a:r>
            <a:rPr lang="es-ES" sz="2400" kern="1200"/>
            <a:t>Exasperación </a:t>
          </a:r>
        </a:p>
        <a:p>
          <a:pPr marL="228600" lvl="1" indent="-228600" algn="l" defTabSz="1066800">
            <a:lnSpc>
              <a:spcPct val="90000"/>
            </a:lnSpc>
            <a:spcBef>
              <a:spcPct val="0"/>
            </a:spcBef>
            <a:spcAft>
              <a:spcPct val="15000"/>
            </a:spcAft>
            <a:buChar char="•"/>
          </a:pPr>
          <a:r>
            <a:rPr lang="es-ES" sz="2400" kern="1200"/>
            <a:t>Irritabilidad </a:t>
          </a:r>
        </a:p>
        <a:p>
          <a:pPr marL="228600" lvl="1" indent="-228600" algn="l" defTabSz="1066800">
            <a:lnSpc>
              <a:spcPct val="90000"/>
            </a:lnSpc>
            <a:spcBef>
              <a:spcPct val="0"/>
            </a:spcBef>
            <a:spcAft>
              <a:spcPct val="15000"/>
            </a:spcAft>
            <a:buChar char="•"/>
          </a:pPr>
          <a:r>
            <a:rPr lang="es-ES" sz="2400" kern="1200"/>
            <a:t>Hostilidad </a:t>
          </a:r>
        </a:p>
        <a:p>
          <a:pPr marL="228600" lvl="1" indent="-228600" algn="l" defTabSz="1066800">
            <a:lnSpc>
              <a:spcPct val="90000"/>
            </a:lnSpc>
            <a:spcBef>
              <a:spcPct val="0"/>
            </a:spcBef>
            <a:spcAft>
              <a:spcPct val="15000"/>
            </a:spcAft>
            <a:buChar char="•"/>
          </a:pPr>
          <a:r>
            <a:rPr lang="es-ES" sz="2400" kern="1200"/>
            <a:t>Odio</a:t>
          </a:r>
        </a:p>
        <a:p>
          <a:pPr marL="228600" lvl="1" indent="-228600" algn="l" defTabSz="1066800">
            <a:lnSpc>
              <a:spcPct val="90000"/>
            </a:lnSpc>
            <a:spcBef>
              <a:spcPct val="0"/>
            </a:spcBef>
            <a:spcAft>
              <a:spcPct val="15000"/>
            </a:spcAft>
            <a:buChar char="•"/>
          </a:pPr>
          <a:r>
            <a:rPr lang="es-ES" sz="2400" kern="1200" dirty="0"/>
            <a:t>Violencia</a:t>
          </a:r>
        </a:p>
      </dsp:txBody>
      <dsp:txXfrm>
        <a:off x="2892310" y="797657"/>
        <a:ext cx="2525441" cy="4006412"/>
      </dsp:txXfrm>
    </dsp:sp>
    <dsp:sp modelId="{F8ACF893-65AE-4D7A-86DA-2353185796AC}">
      <dsp:nvSpPr>
        <dsp:cNvPr id="0" name=""/>
        <dsp:cNvSpPr/>
      </dsp:nvSpPr>
      <dsp:spPr>
        <a:xfrm>
          <a:off x="5731411" y="0"/>
          <a:ext cx="2525441" cy="797657"/>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ES" sz="3600" b="1" kern="1200" dirty="0"/>
            <a:t>Miedo</a:t>
          </a:r>
          <a:r>
            <a:rPr lang="es-ES" sz="2400" kern="1200" dirty="0"/>
            <a:t> </a:t>
          </a:r>
        </a:p>
      </dsp:txBody>
      <dsp:txXfrm>
        <a:off x="5731411" y="0"/>
        <a:ext cx="2525441" cy="797657"/>
      </dsp:txXfrm>
    </dsp:sp>
    <dsp:sp modelId="{802E49E6-2777-4824-A101-F49DF77184DD}">
      <dsp:nvSpPr>
        <dsp:cNvPr id="0" name=""/>
        <dsp:cNvSpPr/>
      </dsp:nvSpPr>
      <dsp:spPr>
        <a:xfrm>
          <a:off x="5771313" y="797657"/>
          <a:ext cx="2525441" cy="4006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t>Estrés </a:t>
          </a:r>
        </a:p>
        <a:p>
          <a:pPr marL="228600" lvl="1" indent="-228600" algn="l" defTabSz="1066800">
            <a:lnSpc>
              <a:spcPct val="90000"/>
            </a:lnSpc>
            <a:spcBef>
              <a:spcPct val="0"/>
            </a:spcBef>
            <a:spcAft>
              <a:spcPct val="15000"/>
            </a:spcAft>
            <a:buChar char="•"/>
          </a:pPr>
          <a:r>
            <a:rPr lang="es-ES" sz="2400" kern="1200" dirty="0"/>
            <a:t>Angustia</a:t>
          </a:r>
        </a:p>
        <a:p>
          <a:pPr marL="228600" lvl="1" indent="-228600" algn="l" defTabSz="1066800">
            <a:lnSpc>
              <a:spcPct val="90000"/>
            </a:lnSpc>
            <a:spcBef>
              <a:spcPct val="0"/>
            </a:spcBef>
            <a:spcAft>
              <a:spcPct val="15000"/>
            </a:spcAft>
            <a:buChar char="•"/>
          </a:pPr>
          <a:r>
            <a:rPr lang="es-ES" sz="2400" kern="1200" dirty="0"/>
            <a:t>Aprensión</a:t>
          </a:r>
        </a:p>
        <a:p>
          <a:pPr marL="228600" lvl="1" indent="-228600" algn="l" defTabSz="1066800">
            <a:lnSpc>
              <a:spcPct val="90000"/>
            </a:lnSpc>
            <a:spcBef>
              <a:spcPct val="0"/>
            </a:spcBef>
            <a:spcAft>
              <a:spcPct val="15000"/>
            </a:spcAft>
            <a:buChar char="•"/>
          </a:pPr>
          <a:r>
            <a:rPr lang="es-ES" sz="2400" kern="1200" dirty="0"/>
            <a:t>Ansiedad</a:t>
          </a:r>
        </a:p>
        <a:p>
          <a:pPr marL="228600" lvl="1" indent="-228600" algn="l" defTabSz="1066800">
            <a:lnSpc>
              <a:spcPct val="90000"/>
            </a:lnSpc>
            <a:spcBef>
              <a:spcPct val="0"/>
            </a:spcBef>
            <a:spcAft>
              <a:spcPct val="15000"/>
            </a:spcAft>
            <a:buChar char="•"/>
          </a:pPr>
          <a:r>
            <a:rPr lang="es-ES" sz="2400" kern="1200" dirty="0"/>
            <a:t>Inquietud</a:t>
          </a:r>
        </a:p>
        <a:p>
          <a:pPr marL="228600" lvl="1" indent="-228600" algn="l" defTabSz="1066800">
            <a:lnSpc>
              <a:spcPct val="90000"/>
            </a:lnSpc>
            <a:spcBef>
              <a:spcPct val="0"/>
            </a:spcBef>
            <a:spcAft>
              <a:spcPct val="15000"/>
            </a:spcAft>
            <a:buChar char="•"/>
          </a:pPr>
          <a:r>
            <a:rPr lang="es-ES" sz="2400" kern="1200" dirty="0"/>
            <a:t>Preocupación </a:t>
          </a:r>
        </a:p>
        <a:p>
          <a:pPr marL="228600" lvl="1" indent="-228600" algn="l" defTabSz="1066800">
            <a:lnSpc>
              <a:spcPct val="90000"/>
            </a:lnSpc>
            <a:spcBef>
              <a:spcPct val="0"/>
            </a:spcBef>
            <a:spcAft>
              <a:spcPct val="15000"/>
            </a:spcAft>
            <a:buChar char="•"/>
          </a:pPr>
          <a:r>
            <a:rPr lang="es-ES" sz="2400" kern="1200" dirty="0"/>
            <a:t>Incertidumbre </a:t>
          </a:r>
        </a:p>
        <a:p>
          <a:pPr marL="228600" lvl="1" indent="-228600" algn="l" defTabSz="1066800">
            <a:lnSpc>
              <a:spcPct val="90000"/>
            </a:lnSpc>
            <a:spcBef>
              <a:spcPct val="0"/>
            </a:spcBef>
            <a:spcAft>
              <a:spcPct val="15000"/>
            </a:spcAft>
            <a:buChar char="•"/>
          </a:pPr>
          <a:r>
            <a:rPr lang="es-ES" sz="2400" kern="1200" dirty="0"/>
            <a:t>Temor</a:t>
          </a:r>
        </a:p>
        <a:p>
          <a:pPr marL="228600" lvl="1" indent="-228600" algn="l" defTabSz="1066800">
            <a:lnSpc>
              <a:spcPct val="90000"/>
            </a:lnSpc>
            <a:spcBef>
              <a:spcPct val="0"/>
            </a:spcBef>
            <a:spcAft>
              <a:spcPct val="15000"/>
            </a:spcAft>
            <a:buChar char="•"/>
          </a:pPr>
          <a:r>
            <a:rPr lang="es-ES" sz="2400" kern="1200" dirty="0"/>
            <a:t>Fobia</a:t>
          </a:r>
        </a:p>
      </dsp:txBody>
      <dsp:txXfrm>
        <a:off x="5771313" y="797657"/>
        <a:ext cx="2525441" cy="4006412"/>
      </dsp:txXfrm>
    </dsp:sp>
    <dsp:sp modelId="{CC4FC616-4ACD-4E54-B4DE-2EA4E313E9DD}">
      <dsp:nvSpPr>
        <dsp:cNvPr id="0" name=""/>
        <dsp:cNvSpPr/>
      </dsp:nvSpPr>
      <dsp:spPr>
        <a:xfrm>
          <a:off x="8799804" y="-321683"/>
          <a:ext cx="2527909" cy="797657"/>
        </a:xfrm>
        <a:prstGeom prst="rect">
          <a:avLst/>
        </a:prstGeom>
        <a:solidFill>
          <a:schemeClr val="bg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ES" sz="3600" b="1" kern="1200" dirty="0"/>
            <a:t>Tristeza</a:t>
          </a:r>
          <a:r>
            <a:rPr lang="es-ES" sz="2400" kern="1200" dirty="0"/>
            <a:t> </a:t>
          </a:r>
        </a:p>
      </dsp:txBody>
      <dsp:txXfrm>
        <a:off x="8799804" y="-321683"/>
        <a:ext cx="2527909" cy="797657"/>
      </dsp:txXfrm>
    </dsp:sp>
    <dsp:sp modelId="{E6D391D0-91FE-4D7E-B9A5-121D39759D07}">
      <dsp:nvSpPr>
        <dsp:cNvPr id="0" name=""/>
        <dsp:cNvSpPr/>
      </dsp:nvSpPr>
      <dsp:spPr>
        <a:xfrm>
          <a:off x="8650316" y="487651"/>
          <a:ext cx="2826885" cy="46381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s-ES" sz="2400" kern="1200" dirty="0"/>
        </a:p>
        <a:p>
          <a:pPr marL="228600" lvl="1" indent="-228600" algn="l" defTabSz="1066800">
            <a:lnSpc>
              <a:spcPct val="90000"/>
            </a:lnSpc>
            <a:spcBef>
              <a:spcPct val="0"/>
            </a:spcBef>
            <a:spcAft>
              <a:spcPct val="15000"/>
            </a:spcAft>
            <a:buChar char="•"/>
          </a:pPr>
          <a:r>
            <a:rPr lang="es-ES" sz="2400" kern="1200" dirty="0"/>
            <a:t>Desaliento</a:t>
          </a:r>
        </a:p>
        <a:p>
          <a:pPr marL="228600" lvl="1" indent="-228600" algn="l" defTabSz="1066800">
            <a:lnSpc>
              <a:spcPct val="90000"/>
            </a:lnSpc>
            <a:spcBef>
              <a:spcPct val="0"/>
            </a:spcBef>
            <a:spcAft>
              <a:spcPct val="15000"/>
            </a:spcAft>
            <a:buChar char="•"/>
          </a:pPr>
          <a:r>
            <a:rPr lang="es-ES" sz="2400" kern="1200" dirty="0"/>
            <a:t>Desesperación</a:t>
          </a:r>
        </a:p>
        <a:p>
          <a:pPr marL="228600" lvl="1" indent="-228600" algn="l" defTabSz="1066800">
            <a:lnSpc>
              <a:spcPct val="90000"/>
            </a:lnSpc>
            <a:spcBef>
              <a:spcPct val="0"/>
            </a:spcBef>
            <a:spcAft>
              <a:spcPct val="15000"/>
            </a:spcAft>
            <a:buChar char="•"/>
          </a:pPr>
          <a:r>
            <a:rPr lang="es-ES" sz="2400" kern="1200" dirty="0"/>
            <a:t>Desconsuelo</a:t>
          </a:r>
        </a:p>
        <a:p>
          <a:pPr marL="228600" lvl="1" indent="-228600" algn="l" defTabSz="1066800">
            <a:lnSpc>
              <a:spcPct val="90000"/>
            </a:lnSpc>
            <a:spcBef>
              <a:spcPct val="0"/>
            </a:spcBef>
            <a:spcAft>
              <a:spcPct val="15000"/>
            </a:spcAft>
            <a:buChar char="•"/>
          </a:pPr>
          <a:r>
            <a:rPr lang="es-ES" sz="2400" kern="1200" dirty="0"/>
            <a:t>Autocompasión </a:t>
          </a:r>
        </a:p>
        <a:p>
          <a:pPr marL="228600" lvl="1" indent="-228600" algn="l" defTabSz="1066800">
            <a:lnSpc>
              <a:spcPct val="90000"/>
            </a:lnSpc>
            <a:spcBef>
              <a:spcPct val="0"/>
            </a:spcBef>
            <a:spcAft>
              <a:spcPct val="15000"/>
            </a:spcAft>
            <a:buChar char="•"/>
          </a:pPr>
          <a:r>
            <a:rPr lang="es-ES" sz="2400" kern="1200" dirty="0"/>
            <a:t>Aflicción </a:t>
          </a:r>
        </a:p>
        <a:p>
          <a:pPr marL="228600" lvl="1" indent="-228600" algn="l" defTabSz="1066800">
            <a:lnSpc>
              <a:spcPct val="90000"/>
            </a:lnSpc>
            <a:spcBef>
              <a:spcPct val="0"/>
            </a:spcBef>
            <a:spcAft>
              <a:spcPct val="15000"/>
            </a:spcAft>
            <a:buChar char="•"/>
          </a:pPr>
          <a:r>
            <a:rPr lang="es-ES" sz="2400" kern="1200" dirty="0"/>
            <a:t>Pena </a:t>
          </a:r>
        </a:p>
        <a:p>
          <a:pPr marL="228600" lvl="1" indent="-228600" algn="l" defTabSz="1066800">
            <a:lnSpc>
              <a:spcPct val="90000"/>
            </a:lnSpc>
            <a:spcBef>
              <a:spcPct val="0"/>
            </a:spcBef>
            <a:spcAft>
              <a:spcPct val="15000"/>
            </a:spcAft>
            <a:buChar char="•"/>
          </a:pPr>
          <a:r>
            <a:rPr lang="es-ES" sz="2400" kern="1200" dirty="0"/>
            <a:t>Melancolía </a:t>
          </a:r>
        </a:p>
        <a:p>
          <a:pPr marL="228600" lvl="1" indent="-228600" algn="l" defTabSz="1066800">
            <a:lnSpc>
              <a:spcPct val="90000"/>
            </a:lnSpc>
            <a:spcBef>
              <a:spcPct val="0"/>
            </a:spcBef>
            <a:spcAft>
              <a:spcPct val="15000"/>
            </a:spcAft>
            <a:buChar char="•"/>
          </a:pPr>
          <a:r>
            <a:rPr lang="es-ES" sz="2400" kern="1200" dirty="0"/>
            <a:t>Soledad</a:t>
          </a:r>
        </a:p>
        <a:p>
          <a:pPr marL="228600" lvl="1" indent="-228600" algn="l" defTabSz="1066800">
            <a:lnSpc>
              <a:spcPct val="90000"/>
            </a:lnSpc>
            <a:spcBef>
              <a:spcPct val="0"/>
            </a:spcBef>
            <a:spcAft>
              <a:spcPct val="15000"/>
            </a:spcAft>
            <a:buChar char="•"/>
          </a:pPr>
          <a:r>
            <a:rPr lang="es-ES" sz="2400" kern="1200" dirty="0"/>
            <a:t>Depresión </a:t>
          </a:r>
        </a:p>
        <a:p>
          <a:pPr marL="228600" lvl="1" indent="-228600" algn="l" defTabSz="1066800">
            <a:lnSpc>
              <a:spcPct val="90000"/>
            </a:lnSpc>
            <a:spcBef>
              <a:spcPct val="0"/>
            </a:spcBef>
            <a:spcAft>
              <a:spcPct val="15000"/>
            </a:spcAft>
            <a:buChar char="•"/>
          </a:pPr>
          <a:endParaRPr lang="es-ES" sz="2400" kern="1200" dirty="0"/>
        </a:p>
        <a:p>
          <a:pPr marL="228600" lvl="1" indent="-228600" algn="l" defTabSz="1066800">
            <a:lnSpc>
              <a:spcPct val="90000"/>
            </a:lnSpc>
            <a:spcBef>
              <a:spcPct val="0"/>
            </a:spcBef>
            <a:spcAft>
              <a:spcPct val="15000"/>
            </a:spcAft>
            <a:buChar char="•"/>
          </a:pPr>
          <a:endParaRPr lang="es-ES" sz="2400" kern="1200" dirty="0"/>
        </a:p>
        <a:p>
          <a:pPr marL="228600" lvl="1" indent="-228600" algn="l" defTabSz="1066800">
            <a:lnSpc>
              <a:spcPct val="90000"/>
            </a:lnSpc>
            <a:spcBef>
              <a:spcPct val="0"/>
            </a:spcBef>
            <a:spcAft>
              <a:spcPct val="15000"/>
            </a:spcAft>
            <a:buChar char="•"/>
          </a:pPr>
          <a:endParaRPr lang="es-ES" sz="2400" kern="1200" dirty="0"/>
        </a:p>
      </dsp:txBody>
      <dsp:txXfrm>
        <a:off x="8650316" y="487651"/>
        <a:ext cx="2826885" cy="463810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MX"/>
          </a:p>
        </p:txBody>
      </p:sp>
      <p:sp>
        <p:nvSpPr>
          <p:cNvPr id="4" name="3 Marcador de fecha"/>
          <p:cNvSpPr>
            <a:spLocks noGrp="1"/>
          </p:cNvSpPr>
          <p:nvPr>
            <p:ph type="dt" sz="half" idx="10"/>
          </p:nvPr>
        </p:nvSpPr>
        <p:spPr/>
        <p:txBody>
          <a:bodyPr/>
          <a:lstStyle/>
          <a:p>
            <a:fld id="{83448B07-2C06-4CF2-8E91-F7385E71E2CB}" type="datetimeFigureOut">
              <a:rPr lang="en-US" smtClean="0"/>
              <a:t>3/30/2017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4582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81069D4-B020-4602-B87C-B094679675DF}" type="datetimeFigureOut">
              <a:rPr lang="en-US" smtClean="0"/>
              <a:t>3/30/2017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71780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36C11EA-3D59-4DFE-9385-0A032B3191AF}" type="datetimeFigureOut">
              <a:rPr lang="en-US" smtClean="0"/>
              <a:t>3/30/2017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2077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4009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84178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23143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08887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5054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1677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33574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2700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04936D4-0671-4B70-A95D-BFBC9A35DA5B}" type="datetimeFigureOut">
              <a:rPr lang="en-US" smtClean="0"/>
              <a:t>3/30/2017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061738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5211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3794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45388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MX"/>
          </a:p>
        </p:txBody>
      </p:sp>
      <p:sp>
        <p:nvSpPr>
          <p:cNvPr id="4" name="3 Marcador de fecha"/>
          <p:cNvSpPr>
            <a:spLocks noGrp="1"/>
          </p:cNvSpPr>
          <p:nvPr>
            <p:ph type="dt" sz="half" idx="10"/>
          </p:nvPr>
        </p:nvSpPr>
        <p:spPr/>
        <p:txBody>
          <a:bodyPr/>
          <a:lstStyle/>
          <a:p>
            <a:fld id="{83448B07-2C06-4CF2-8E91-F7385E71E2CB}" type="datetimeFigureOut">
              <a:rPr lang="en-US" smtClean="0"/>
              <a:t>3/30/2017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24913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04936D4-0671-4B70-A95D-BFBC9A35DA5B}" type="datetimeFigureOut">
              <a:rPr lang="en-US" smtClean="0"/>
              <a:t>3/30/2017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115634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p:txBody>
          <a:bodyPr/>
          <a:lstStyle/>
          <a:p>
            <a:fld id="{DDD67DAC-232D-4042-B5C0-E64770A42A28}" type="datetimeFigureOut">
              <a:rPr lang="en-US" smtClean="0"/>
              <a:t>3/30/2017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87424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8ECECD2C-79BD-4B90-B3FA-E3B19B3FF97B}" type="datetimeFigureOut">
              <a:rPr lang="en-US" smtClean="0"/>
              <a:t>3/30/2017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555473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29E9FDB6-7A26-4DBB-9BB0-088C0534314D}" type="datetimeFigureOut">
              <a:rPr lang="en-US" smtClean="0"/>
              <a:t>3/30/2017</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00440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648A1663-7765-4EF4-B97F-A02E70C6265E}" type="datetimeFigureOut">
              <a:rPr lang="en-US" smtClean="0"/>
              <a:t>3/30/2017</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31364455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41207D-C9F3-42EA-960B-DC9955B358C7}" type="datetimeFigureOut">
              <a:rPr lang="en-US" smtClean="0"/>
              <a:t>3/30/2017</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155863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p:txBody>
          <a:bodyPr/>
          <a:lstStyle/>
          <a:p>
            <a:fld id="{DDD67DAC-232D-4042-B5C0-E64770A42A28}" type="datetimeFigureOut">
              <a:rPr lang="en-US" smtClean="0"/>
              <a:t>3/30/2017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909013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4D8827A6-8947-4115-8D9E-E89B1EC0518D}" type="datetimeFigureOut">
              <a:rPr lang="en-US" smtClean="0"/>
              <a:t>3/30/2017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060743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ED460A6F-F31A-4CA3-B222-0B3C224FF998}" type="datetimeFigureOut">
              <a:rPr lang="en-US" smtClean="0"/>
              <a:t>3/30/2017</a:t>
            </a:fld>
            <a:endParaRPr lang="en-US" dirty="0"/>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656874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81069D4-B020-4602-B87C-B094679675DF}" type="datetimeFigureOut">
              <a:rPr lang="en-US" smtClean="0"/>
              <a:t>3/30/2017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40301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36C11EA-3D59-4DFE-9385-0A032B3191AF}" type="datetimeFigureOut">
              <a:rPr lang="en-US" smtClean="0"/>
              <a:t>3/30/2017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64942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25272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52663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9217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96762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6648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9439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8ECECD2C-79BD-4B90-B3FA-E3B19B3FF97B}" type="datetimeFigureOut">
              <a:rPr lang="en-US" smtClean="0"/>
              <a:t>3/30/2017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77547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42182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7125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99793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20270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50974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71985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6976595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592191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04468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44647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29E9FDB6-7A26-4DBB-9BB0-088C0534314D}" type="datetimeFigureOut">
              <a:rPr lang="en-US" smtClean="0"/>
              <a:t>3/30/2017</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00350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602686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139076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268430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520462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003349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86451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648A1663-7765-4EF4-B97F-A02E70C6265E}" type="datetimeFigureOut">
              <a:rPr lang="en-US" smtClean="0"/>
              <a:t>3/30/2017</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438618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41207D-C9F3-42EA-960B-DC9955B358C7}" type="datetimeFigureOut">
              <a:rPr lang="en-US" smtClean="0"/>
              <a:t>3/30/2017</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241462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4D8827A6-8947-4115-8D9E-E89B1EC0518D}" type="datetimeFigureOut">
              <a:rPr lang="en-US" smtClean="0"/>
              <a:t>3/30/2017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22672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ED460A6F-F31A-4CA3-B222-0B3C224FF998}" type="datetimeFigureOut">
              <a:rPr lang="en-US" smtClean="0"/>
              <a:t>3/30/2017</a:t>
            </a:fld>
            <a:endParaRPr lang="en-US" dirty="0"/>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62631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A1663-7765-4EF4-B97F-A02E70C6265E}" type="datetimeFigureOut">
              <a:rPr lang="en-US" smtClean="0"/>
              <a:t>3/30/2017</a:t>
            </a:fld>
            <a:endParaRPr lang="en-US"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0595325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44618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A1663-7765-4EF4-B97F-A02E70C6265E}" type="datetimeFigureOut">
              <a:rPr lang="en-US" smtClean="0"/>
              <a:t>3/30/2017</a:t>
            </a:fld>
            <a:endParaRPr lang="en-US"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5186813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6114478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t>30/03/2017</a:t>
            </a:fld>
            <a:endParaRPr lang="es-MX"/>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t>‹Nº›</a:t>
            </a:fld>
            <a:endParaRPr lang="es-MX"/>
          </a:p>
        </p:txBody>
      </p:sp>
    </p:spTree>
    <p:extLst>
      <p:ext uri="{BB962C8B-B14F-4D97-AF65-F5344CB8AC3E}">
        <p14:creationId xmlns:p14="http://schemas.microsoft.com/office/powerpoint/2010/main" val="351404064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sz="5400" b="1" dirty="0"/>
              <a:t>Tema: Emociones y reacciones </a:t>
            </a:r>
          </a:p>
        </p:txBody>
      </p:sp>
      <p:sp>
        <p:nvSpPr>
          <p:cNvPr id="4" name="3 Subtítulo"/>
          <p:cNvSpPr txBox="1">
            <a:spLocks noGrp="1"/>
          </p:cNvSpPr>
          <p:nvPr>
            <p:ph type="subTitle" idx="1"/>
          </p:nvPr>
        </p:nvSpPr>
        <p:spPr>
          <a:xfrm>
            <a:off x="1859527" y="3725824"/>
            <a:ext cx="9418073" cy="2591479"/>
          </a:xfrm>
          <a:prstGeom prst="rect">
            <a:avLst/>
          </a:prstGeom>
          <a:noFill/>
        </p:spPr>
        <p:txBody>
          <a:bodyPr wrap="square" rtlCol="0">
            <a:spAutoFit/>
          </a:bodyPr>
          <a:lstStyle/>
          <a:p>
            <a:pPr algn="l"/>
            <a:r>
              <a:rPr lang="es-MX" sz="2800" dirty="0">
                <a:solidFill>
                  <a:schemeClr val="tx1"/>
                </a:solidFill>
                <a:latin typeface="Arial" pitchFamily="34" charset="0"/>
                <a:cs typeface="Arial" pitchFamily="34" charset="0"/>
              </a:rPr>
              <a:t>Área Académica:  </a:t>
            </a:r>
            <a:r>
              <a:rPr lang="es-MX" sz="2800" b="1" dirty="0">
                <a:solidFill>
                  <a:schemeClr val="tx1"/>
                </a:solidFill>
                <a:latin typeface="Arial" pitchFamily="34" charset="0"/>
                <a:cs typeface="Arial" pitchFamily="34" charset="0"/>
              </a:rPr>
              <a:t>Licenciatura en Ingeniería mecánica   </a:t>
            </a:r>
          </a:p>
          <a:p>
            <a:pPr algn="l"/>
            <a:endParaRPr lang="es-MX" sz="2800" b="1" dirty="0">
              <a:solidFill>
                <a:schemeClr val="tx1"/>
              </a:solidFill>
              <a:latin typeface="Arial" pitchFamily="34" charset="0"/>
              <a:cs typeface="Arial" pitchFamily="34" charset="0"/>
            </a:endParaRPr>
          </a:p>
          <a:p>
            <a:pPr algn="l"/>
            <a:r>
              <a:rPr lang="es-MX" sz="2800" dirty="0">
                <a:solidFill>
                  <a:schemeClr val="tx1"/>
                </a:solidFill>
                <a:latin typeface="Arial" pitchFamily="34" charset="0"/>
                <a:cs typeface="Arial" pitchFamily="34" charset="0"/>
              </a:rPr>
              <a:t>Profesor(a): </a:t>
            </a:r>
            <a:r>
              <a:rPr lang="es-MX" sz="2800" b="1" dirty="0">
                <a:solidFill>
                  <a:schemeClr val="tx1"/>
                </a:solidFill>
                <a:latin typeface="Arial" pitchFamily="34" charset="0"/>
                <a:cs typeface="Arial" pitchFamily="34" charset="0"/>
              </a:rPr>
              <a:t>Lic. Araceli Lozano Rodríguez </a:t>
            </a:r>
          </a:p>
          <a:p>
            <a:pPr algn="l"/>
            <a:endParaRPr lang="es-MX" sz="2800" b="1" dirty="0">
              <a:solidFill>
                <a:schemeClr val="tx1"/>
              </a:solidFill>
              <a:latin typeface="Arial" pitchFamily="34" charset="0"/>
              <a:cs typeface="Arial" pitchFamily="34" charset="0"/>
            </a:endParaRPr>
          </a:p>
          <a:p>
            <a:pPr algn="l"/>
            <a:r>
              <a:rPr lang="es-MX" sz="2800" dirty="0">
                <a:solidFill>
                  <a:schemeClr val="tx1"/>
                </a:solidFill>
                <a:latin typeface="Arial" pitchFamily="34" charset="0"/>
                <a:cs typeface="Arial" pitchFamily="34" charset="0"/>
              </a:rPr>
              <a:t>Periodo: </a:t>
            </a:r>
            <a:r>
              <a:rPr lang="es-MX" sz="2800" b="1">
                <a:solidFill>
                  <a:schemeClr val="tx1"/>
                </a:solidFill>
                <a:latin typeface="Arial" pitchFamily="34" charset="0"/>
                <a:cs typeface="Arial" pitchFamily="34" charset="0"/>
              </a:rPr>
              <a:t>Enero – Julio 201</a:t>
            </a:r>
            <a:r>
              <a:rPr lang="es-MX" sz="2800" b="1">
                <a:solidFill>
                  <a:schemeClr val="tx1"/>
                </a:solidFill>
                <a:latin typeface="Arial" pitchFamily="34" charset="0"/>
                <a:cs typeface="Arial" pitchFamily="34" charset="0"/>
              </a:rPr>
              <a:t>7</a:t>
            </a:r>
            <a:endParaRPr lang="es-MX"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4694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03156062"/>
              </p:ext>
            </p:extLst>
          </p:nvPr>
        </p:nvGraphicFramePr>
        <p:xfrm>
          <a:off x="1069974" y="232229"/>
          <a:ext cx="10526939" cy="629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70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09878"/>
            <a:ext cx="10058400" cy="1609344"/>
          </a:xfrm>
        </p:spPr>
        <p:txBody>
          <a:bodyPr/>
          <a:lstStyle/>
          <a:p>
            <a:r>
              <a:rPr lang="es-MX" dirty="0"/>
              <a:t>Dar nombre a las emociones</a:t>
            </a:r>
          </a:p>
        </p:txBody>
      </p:sp>
      <p:graphicFrame>
        <p:nvGraphicFramePr>
          <p:cNvPr id="5" name="Diagrama 4"/>
          <p:cNvGraphicFramePr/>
          <p:nvPr>
            <p:extLst>
              <p:ext uri="{D42A27DB-BD31-4B8C-83A1-F6EECF244321}">
                <p14:modId xmlns:p14="http://schemas.microsoft.com/office/powerpoint/2010/main" val="1815576362"/>
              </p:ext>
            </p:extLst>
          </p:nvPr>
        </p:nvGraphicFramePr>
        <p:xfrm>
          <a:off x="419725" y="1596730"/>
          <a:ext cx="11490510" cy="480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6307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idx="1"/>
          </p:nvPr>
        </p:nvSpPr>
        <p:spPr bwMode="auto">
          <a:xfrm>
            <a:off x="615700" y="1774509"/>
            <a:ext cx="10273582" cy="329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4000" b="0" i="0" u="none" strike="noStrike" cap="none" normalizeH="0" baseline="0" dirty="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lvl="0" indent="0" algn="ctr">
              <a:buNone/>
            </a:pPr>
            <a:r>
              <a:rPr lang="es-MX" altLang="es-MX" sz="4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Referencias</a:t>
            </a:r>
          </a:p>
          <a:p>
            <a:pPr marL="0" lvl="0" indent="0" algn="ctr">
              <a:buNone/>
            </a:pPr>
            <a:endParaRPr lang="es-MX" altLang="es-MX" sz="4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0" lvl="0" indent="0" algn="ctr">
              <a:buNone/>
            </a:pPr>
            <a:r>
              <a:rPr lang="es-MX" altLang="es-MX" b="1" dirty="0">
                <a:latin typeface="Calibri Light" panose="020F0302020204030204" pitchFamily="34" charset="0"/>
                <a:ea typeface="Times New Roman" panose="02020603050405020304" pitchFamily="18" charset="0"/>
                <a:cs typeface="Times New Roman" panose="02020603050405020304" pitchFamily="18" charset="0"/>
              </a:rPr>
              <a:t>Goleman, D. (1996). Inteligencia emocional . México : </a:t>
            </a:r>
            <a:r>
              <a:rPr lang="es-MX" altLang="es-MX" b="1" dirty="0" err="1">
                <a:latin typeface="Calibri Light" panose="020F0302020204030204" pitchFamily="34" charset="0"/>
                <a:ea typeface="Times New Roman" panose="02020603050405020304" pitchFamily="18" charset="0"/>
                <a:cs typeface="Times New Roman" panose="02020603050405020304" pitchFamily="18" charset="0"/>
              </a:rPr>
              <a:t>Kairos</a:t>
            </a:r>
            <a:r>
              <a:rPr lang="es-MX" altLang="es-MX" b="1" dirty="0">
                <a:latin typeface="Calibri Light" panose="020F0302020204030204" pitchFamily="34" charset="0"/>
                <a:ea typeface="Times New Roman" panose="02020603050405020304" pitchFamily="18" charset="0"/>
                <a:cs typeface="Times New Roman" panose="02020603050405020304" pitchFamily="18" charset="0"/>
              </a:rPr>
              <a:t> </a:t>
            </a:r>
            <a:r>
              <a:rPr lang="es-MX" altLang="es-MX" sz="4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t>
            </a:r>
            <a:endParaRPr kumimoji="0" lang="es-MX" altLang="es-MX"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2783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80219"/>
            <a:ext cx="10972800" cy="1143000"/>
          </a:xfrm>
        </p:spPr>
        <p:txBody>
          <a:bodyPr/>
          <a:lstStyle/>
          <a:p>
            <a:r>
              <a:rPr lang="es-MX" dirty="0"/>
              <a:t>Inteligencia emocional </a:t>
            </a:r>
          </a:p>
        </p:txBody>
      </p:sp>
      <p:sp>
        <p:nvSpPr>
          <p:cNvPr id="3" name="2 Marcador de contenido"/>
          <p:cNvSpPr>
            <a:spLocks noGrp="1"/>
          </p:cNvSpPr>
          <p:nvPr>
            <p:ph idx="1"/>
          </p:nvPr>
        </p:nvSpPr>
        <p:spPr>
          <a:xfrm>
            <a:off x="609600" y="1275735"/>
            <a:ext cx="10972800" cy="4525963"/>
          </a:xfrm>
        </p:spPr>
        <p:txBody>
          <a:bodyPr>
            <a:noAutofit/>
          </a:bodyPr>
          <a:lstStyle/>
          <a:p>
            <a:pPr marL="0" indent="0" algn="ctr">
              <a:buNone/>
            </a:pPr>
            <a:r>
              <a:rPr lang="es-MX" sz="2400" b="1" dirty="0">
                <a:latin typeface="Arial" pitchFamily="34" charset="0"/>
                <a:cs typeface="Arial" pitchFamily="34" charset="0"/>
              </a:rPr>
              <a:t>Resumen</a:t>
            </a:r>
          </a:p>
          <a:p>
            <a:pPr marL="0" indent="0" algn="just">
              <a:buNone/>
            </a:pPr>
            <a:r>
              <a:rPr lang="es-MX" sz="2400" dirty="0">
                <a:latin typeface="Arial" pitchFamily="34" charset="0"/>
                <a:cs typeface="Arial" pitchFamily="34" charset="0"/>
              </a:rPr>
              <a:t>La inteligencia emocional es la habilidad que hoy en día se requiere para lograr destacar en los aspectos personales, profesionales, sociales; convirtiéndose en una oportunidad para mejor tu calidad de vida significativamente.  </a:t>
            </a:r>
          </a:p>
          <a:p>
            <a:pPr marL="0" indent="0" algn="ctr">
              <a:buNone/>
            </a:pPr>
            <a:r>
              <a:rPr lang="es-MX" sz="2400" b="1" dirty="0" err="1">
                <a:latin typeface="Arial" pitchFamily="34" charset="0"/>
                <a:cs typeface="Arial" pitchFamily="34" charset="0"/>
              </a:rPr>
              <a:t>Abstract</a:t>
            </a:r>
            <a:endParaRPr lang="es-MX" sz="2400" b="1" dirty="0">
              <a:latin typeface="Arial" pitchFamily="34" charset="0"/>
              <a:cs typeface="Arial" pitchFamily="34" charset="0"/>
            </a:endParaRPr>
          </a:p>
          <a:p>
            <a:pPr marL="0" indent="0" algn="just">
              <a:buNone/>
            </a:pPr>
            <a:r>
              <a:rPr lang="en-US" sz="2400" dirty="0">
                <a:latin typeface="Arial" pitchFamily="34" charset="0"/>
                <a:cs typeface="Arial" pitchFamily="34" charset="0"/>
              </a:rPr>
              <a:t>Emotional intelligence is the ability that today is required to achieve social highlight in professional personal aspects; becoming an opportunity to better your quality of life significantly.</a:t>
            </a:r>
          </a:p>
          <a:p>
            <a:pPr marL="0" indent="0" algn="just">
              <a:buNone/>
            </a:pPr>
            <a:endParaRPr lang="es-MX" sz="2400" b="1" dirty="0">
              <a:latin typeface="Arial" pitchFamily="34" charset="0"/>
              <a:cs typeface="Arial" pitchFamily="34" charset="0"/>
            </a:endParaRPr>
          </a:p>
          <a:p>
            <a:pPr marL="0" indent="0" algn="just">
              <a:buNone/>
            </a:pPr>
            <a:r>
              <a:rPr lang="es-MX" sz="2400" b="1" dirty="0" err="1">
                <a:latin typeface="Arial" pitchFamily="34" charset="0"/>
                <a:cs typeface="Arial" pitchFamily="34" charset="0"/>
              </a:rPr>
              <a:t>Keywords</a:t>
            </a:r>
            <a:r>
              <a:rPr lang="es-MX" sz="2400" b="1" dirty="0">
                <a:latin typeface="Arial" pitchFamily="34" charset="0"/>
                <a:cs typeface="Arial" pitchFamily="34" charset="0"/>
              </a:rPr>
              <a:t>: </a:t>
            </a:r>
            <a:r>
              <a:rPr lang="es-MX" sz="2400" dirty="0" err="1">
                <a:latin typeface="Arial" pitchFamily="34" charset="0"/>
                <a:cs typeface="Arial" pitchFamily="34" charset="0"/>
              </a:rPr>
              <a:t>Emotional</a:t>
            </a:r>
            <a:r>
              <a:rPr lang="es-MX" sz="2400" dirty="0">
                <a:latin typeface="Arial" pitchFamily="34" charset="0"/>
                <a:cs typeface="Arial" pitchFamily="34" charset="0"/>
              </a:rPr>
              <a:t> </a:t>
            </a:r>
            <a:r>
              <a:rPr lang="es-MX" sz="2400" dirty="0" err="1">
                <a:latin typeface="Arial" pitchFamily="34" charset="0"/>
                <a:cs typeface="Arial" pitchFamily="34" charset="0"/>
              </a:rPr>
              <a:t>intelligence</a:t>
            </a:r>
            <a:r>
              <a:rPr lang="es-MX" sz="2400" dirty="0">
                <a:latin typeface="Arial" pitchFamily="34" charset="0"/>
                <a:cs typeface="Arial" pitchFamily="34" charset="0"/>
              </a:rPr>
              <a:t> , </a:t>
            </a:r>
            <a:r>
              <a:rPr lang="es-MX" sz="2400" dirty="0" err="1">
                <a:latin typeface="Arial" pitchFamily="34" charset="0"/>
                <a:cs typeface="Arial" pitchFamily="34" charset="0"/>
              </a:rPr>
              <a:t>quality</a:t>
            </a:r>
            <a:r>
              <a:rPr lang="es-MX" sz="2400" dirty="0">
                <a:latin typeface="Arial" pitchFamily="34" charset="0"/>
                <a:cs typeface="Arial" pitchFamily="34" charset="0"/>
              </a:rPr>
              <a:t> of </a:t>
            </a:r>
            <a:r>
              <a:rPr lang="es-MX" sz="2400" dirty="0" err="1">
                <a:latin typeface="Arial" pitchFamily="34" charset="0"/>
                <a:cs typeface="Arial" pitchFamily="34" charset="0"/>
              </a:rPr>
              <a:t>life</a:t>
            </a:r>
            <a:r>
              <a:rPr lang="es-MX" sz="2400" dirty="0">
                <a:latin typeface="Arial" pitchFamily="34" charset="0"/>
                <a:cs typeface="Arial" pitchFamily="34" charset="0"/>
              </a:rPr>
              <a:t> </a:t>
            </a:r>
            <a:endParaRPr lang="es-MX" sz="2400" dirty="0"/>
          </a:p>
        </p:txBody>
      </p:sp>
    </p:spTree>
    <p:extLst>
      <p:ext uri="{BB962C8B-B14F-4D97-AF65-F5344CB8AC3E}">
        <p14:creationId xmlns:p14="http://schemas.microsoft.com/office/powerpoint/2010/main" val="75894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Inteligencia</a:t>
            </a:r>
          </a:p>
        </p:txBody>
      </p:sp>
      <p:sp>
        <p:nvSpPr>
          <p:cNvPr id="3" name="2 Marcador de contenido"/>
          <p:cNvSpPr>
            <a:spLocks noGrp="1"/>
          </p:cNvSpPr>
          <p:nvPr>
            <p:ph idx="1"/>
          </p:nvPr>
        </p:nvSpPr>
        <p:spPr>
          <a:xfrm>
            <a:off x="508000" y="1626600"/>
            <a:ext cx="10972800" cy="3918992"/>
          </a:xfrm>
        </p:spPr>
        <p:txBody>
          <a:bodyPr>
            <a:normAutofit lnSpcReduction="10000"/>
          </a:bodyPr>
          <a:lstStyle/>
          <a:p>
            <a:pPr marL="0" indent="0" algn="just">
              <a:buNone/>
            </a:pPr>
            <a:r>
              <a:rPr lang="es-MX" i="1" dirty="0"/>
              <a:t>“La inteligencia emocional es una forma de interactuar con el mundo que tiene muy en cuenta los sentimientos, y engloba habilidades tales como el control de los impulsos, la autoconciencia, la motivación, el entusiasmo, la perseverancia, la empatía, la agilidad mental. Ellas configuran rasgos de carácter como la autodisciplina, la compasión o el altruismo, que resultan indispensables para una buena y creativa adaptación social”. (Goleman, D.)</a:t>
            </a:r>
            <a:endParaRPr lang="es-MX" dirty="0"/>
          </a:p>
        </p:txBody>
      </p:sp>
    </p:spTree>
    <p:extLst>
      <p:ext uri="{BB962C8B-B14F-4D97-AF65-F5344CB8AC3E}">
        <p14:creationId xmlns:p14="http://schemas.microsoft.com/office/powerpoint/2010/main" val="262842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Marcador de contenido 2"/>
          <p:cNvSpPr>
            <a:spLocks noGrp="1"/>
          </p:cNvSpPr>
          <p:nvPr>
            <p:ph idx="1"/>
          </p:nvPr>
        </p:nvSpPr>
        <p:spPr>
          <a:xfrm>
            <a:off x="609600" y="471948"/>
            <a:ext cx="10972800" cy="5654215"/>
          </a:xfrm>
        </p:spPr>
        <p:txBody>
          <a:bodyPr>
            <a:normAutofit/>
          </a:bodyPr>
          <a:lstStyle/>
          <a:p>
            <a:pPr algn="just"/>
            <a:r>
              <a:rPr lang="es-MX" sz="4000" b="1" dirty="0">
                <a:solidFill>
                  <a:srgbClr val="0070C0"/>
                </a:solidFill>
                <a:latin typeface="Agency FB" panose="020B0503020202020204" pitchFamily="34" charset="0"/>
              </a:rPr>
              <a:t>La inteligencia lógica</a:t>
            </a:r>
          </a:p>
          <a:p>
            <a:pPr marL="0" indent="0" algn="just">
              <a:buNone/>
            </a:pPr>
            <a:endParaRPr lang="es-MX" sz="4000" b="1" dirty="0">
              <a:solidFill>
                <a:srgbClr val="0070C0"/>
              </a:solidFill>
              <a:latin typeface="Agency FB" panose="020B0503020202020204" pitchFamily="34" charset="0"/>
            </a:endParaRPr>
          </a:p>
          <a:p>
            <a:pPr marL="0" indent="0" algn="just">
              <a:buNone/>
            </a:pPr>
            <a:endParaRPr lang="es-MX" sz="4000" dirty="0">
              <a:latin typeface="Agency FB" panose="020B0503020202020204" pitchFamily="34" charset="0"/>
            </a:endParaRPr>
          </a:p>
          <a:p>
            <a:pPr algn="just"/>
            <a:r>
              <a:rPr lang="es-MX" sz="4000" b="1" dirty="0">
                <a:solidFill>
                  <a:srgbClr val="0070C0"/>
                </a:solidFill>
                <a:latin typeface="Agency FB" panose="020B0503020202020204" pitchFamily="34" charset="0"/>
              </a:rPr>
              <a:t>Inteligencia Lingüística</a:t>
            </a:r>
          </a:p>
          <a:p>
            <a:pPr marL="0" indent="0" algn="just">
              <a:buNone/>
            </a:pPr>
            <a:endParaRPr lang="es-MX" sz="4000" b="1" dirty="0">
              <a:solidFill>
                <a:srgbClr val="0070C0"/>
              </a:solidFill>
              <a:latin typeface="Agency FB" panose="020B0503020202020204" pitchFamily="34" charset="0"/>
            </a:endParaRPr>
          </a:p>
          <a:p>
            <a:pPr marL="0" indent="0" algn="just">
              <a:buNone/>
            </a:pPr>
            <a:endParaRPr lang="es-MX" sz="4000" dirty="0">
              <a:latin typeface="Agency FB" panose="020B0503020202020204" pitchFamily="34" charset="0"/>
            </a:endParaRPr>
          </a:p>
          <a:p>
            <a:pPr algn="just"/>
            <a:r>
              <a:rPr lang="es-MX" sz="4000" b="1" dirty="0">
                <a:solidFill>
                  <a:srgbClr val="0070C0"/>
                </a:solidFill>
                <a:latin typeface="Agency FB" panose="020B0503020202020204" pitchFamily="34" charset="0"/>
              </a:rPr>
              <a:t>Inteligencia corporal</a:t>
            </a:r>
            <a:endParaRPr lang="es-MX" sz="4400" dirty="0"/>
          </a:p>
        </p:txBody>
      </p:sp>
      <p:pic>
        <p:nvPicPr>
          <p:cNvPr id="7" name="Imagen 6"/>
          <p:cNvPicPr>
            <a:picLocks noChangeAspect="1"/>
          </p:cNvPicPr>
          <p:nvPr/>
        </p:nvPicPr>
        <p:blipFill>
          <a:blip r:embed="rId3"/>
          <a:stretch>
            <a:fillRect/>
          </a:stretch>
        </p:blipFill>
        <p:spPr>
          <a:xfrm>
            <a:off x="6516864" y="39471"/>
            <a:ext cx="3523793" cy="2420322"/>
          </a:xfrm>
          <a:prstGeom prst="rect">
            <a:avLst/>
          </a:prstGeom>
        </p:spPr>
      </p:pic>
      <p:pic>
        <p:nvPicPr>
          <p:cNvPr id="8" name="Imagen 7"/>
          <p:cNvPicPr>
            <a:picLocks noChangeAspect="1"/>
          </p:cNvPicPr>
          <p:nvPr/>
        </p:nvPicPr>
        <p:blipFill>
          <a:blip r:embed="rId4"/>
          <a:stretch>
            <a:fillRect/>
          </a:stretch>
        </p:blipFill>
        <p:spPr>
          <a:xfrm>
            <a:off x="6637777" y="2459793"/>
            <a:ext cx="3810330" cy="3206774"/>
          </a:xfrm>
          <a:prstGeom prst="rect">
            <a:avLst/>
          </a:prstGeom>
        </p:spPr>
      </p:pic>
    </p:spTree>
    <p:extLst>
      <p:ext uri="{BB962C8B-B14F-4D97-AF65-F5344CB8AC3E}">
        <p14:creationId xmlns:p14="http://schemas.microsoft.com/office/powerpoint/2010/main" val="225511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271597"/>
          </a:xfrm>
        </p:spPr>
        <p:txBody>
          <a:bodyPr/>
          <a:lstStyle/>
          <a:p>
            <a:r>
              <a:rPr lang="es-MX" dirty="0"/>
              <a:t>Tipos de inteligencia, </a:t>
            </a:r>
            <a:r>
              <a:rPr lang="es-MX" dirty="0" err="1"/>
              <a:t>Garder</a:t>
            </a:r>
            <a:r>
              <a:rPr lang="es-MX" dirty="0"/>
              <a:t> </a:t>
            </a:r>
          </a:p>
        </p:txBody>
      </p:sp>
      <p:sp>
        <p:nvSpPr>
          <p:cNvPr id="3" name="Marcador de texto 2"/>
          <p:cNvSpPr>
            <a:spLocks noGrp="1"/>
          </p:cNvSpPr>
          <p:nvPr>
            <p:ph type="body" idx="1"/>
          </p:nvPr>
        </p:nvSpPr>
        <p:spPr>
          <a:xfrm>
            <a:off x="1209577" y="1143930"/>
            <a:ext cx="4754880" cy="1856087"/>
          </a:xfrm>
        </p:spPr>
        <p:txBody>
          <a:bodyPr>
            <a:normAutofit/>
          </a:bodyPr>
          <a:lstStyle/>
          <a:p>
            <a:pPr marL="182880" lvl="0" indent="-182880" algn="just">
              <a:buClr>
                <a:srgbClr val="9DBFBE">
                  <a:lumMod val="75000"/>
                </a:srgbClr>
              </a:buClr>
              <a:buFont typeface="Wingdings" pitchFamily="2" charset="2"/>
              <a:buChar char="§"/>
            </a:pPr>
            <a:r>
              <a:rPr lang="es-MX" sz="3600" dirty="0">
                <a:solidFill>
                  <a:srgbClr val="0070C0"/>
                </a:solidFill>
                <a:latin typeface="Agency FB" panose="020B0503020202020204" pitchFamily="34" charset="0"/>
              </a:rPr>
              <a:t>Inteligencia Musical</a:t>
            </a:r>
            <a:endParaRPr lang="es-MX" sz="2800" dirty="0"/>
          </a:p>
        </p:txBody>
      </p:sp>
      <p:pic>
        <p:nvPicPr>
          <p:cNvPr id="6" name="Marcador de contenido 5"/>
          <p:cNvPicPr>
            <a:picLocks noGrp="1" noChangeAspect="1"/>
          </p:cNvPicPr>
          <p:nvPr>
            <p:ph sz="half" idx="2"/>
          </p:nvPr>
        </p:nvPicPr>
        <p:blipFill>
          <a:blip r:embed="rId2"/>
          <a:stretch>
            <a:fillRect/>
          </a:stretch>
        </p:blipFill>
        <p:spPr>
          <a:xfrm>
            <a:off x="578069" y="3718322"/>
            <a:ext cx="5386388" cy="2693194"/>
          </a:xfrm>
          <a:prstGeom prst="rect">
            <a:avLst/>
          </a:prstGeom>
        </p:spPr>
      </p:pic>
      <p:sp>
        <p:nvSpPr>
          <p:cNvPr id="5" name="Marcador de texto 4"/>
          <p:cNvSpPr>
            <a:spLocks noGrp="1"/>
          </p:cNvSpPr>
          <p:nvPr>
            <p:ph type="body" sz="quarter" idx="3"/>
          </p:nvPr>
        </p:nvSpPr>
        <p:spPr>
          <a:xfrm>
            <a:off x="6513097" y="1427440"/>
            <a:ext cx="4754880" cy="1572578"/>
          </a:xfrm>
        </p:spPr>
        <p:txBody>
          <a:bodyPr>
            <a:normAutofit/>
          </a:bodyPr>
          <a:lstStyle/>
          <a:p>
            <a:pPr marL="182880" lvl="0" indent="-182880" algn="just">
              <a:buClr>
                <a:srgbClr val="9DBFBE">
                  <a:lumMod val="75000"/>
                </a:srgbClr>
              </a:buClr>
              <a:buFont typeface="Wingdings" pitchFamily="2" charset="2"/>
              <a:buChar char="§"/>
            </a:pPr>
            <a:r>
              <a:rPr lang="es-MX" sz="3200" dirty="0">
                <a:solidFill>
                  <a:srgbClr val="0070C0"/>
                </a:solidFill>
                <a:latin typeface="Agency FB" panose="020B0503020202020204" pitchFamily="34" charset="0"/>
              </a:rPr>
              <a:t>Inteligencia Naturalista</a:t>
            </a:r>
            <a:endParaRPr lang="es-MX" dirty="0"/>
          </a:p>
        </p:txBody>
      </p:sp>
      <p:pic>
        <p:nvPicPr>
          <p:cNvPr id="10" name="Marcador de contenido 9"/>
          <p:cNvPicPr>
            <a:picLocks noGrp="1" noChangeAspect="1"/>
          </p:cNvPicPr>
          <p:nvPr>
            <p:ph sz="quarter" idx="4"/>
          </p:nvPr>
        </p:nvPicPr>
        <p:blipFill>
          <a:blip r:embed="rId3"/>
          <a:stretch>
            <a:fillRect/>
          </a:stretch>
        </p:blipFill>
        <p:spPr>
          <a:xfrm>
            <a:off x="7637188" y="3594593"/>
            <a:ext cx="3036066" cy="3036066"/>
          </a:xfrm>
          <a:prstGeom prst="rect">
            <a:avLst/>
          </a:prstGeom>
        </p:spPr>
      </p:pic>
    </p:spTree>
    <p:extLst>
      <p:ext uri="{BB962C8B-B14F-4D97-AF65-F5344CB8AC3E}">
        <p14:creationId xmlns:p14="http://schemas.microsoft.com/office/powerpoint/2010/main" val="1765177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44114" y="1558882"/>
            <a:ext cx="3497217" cy="1737360"/>
          </a:xfrm>
        </p:spPr>
        <p:txBody>
          <a:bodyPr/>
          <a:lstStyle/>
          <a:p>
            <a:r>
              <a:rPr lang="es-MX" sz="3600" dirty="0"/>
              <a:t>Tipos de inteligencia, </a:t>
            </a:r>
            <a:r>
              <a:rPr lang="es-MX" sz="3600" dirty="0" err="1"/>
              <a:t>Garder</a:t>
            </a:r>
            <a:r>
              <a:rPr lang="es-MX" sz="3600" dirty="0"/>
              <a:t> </a:t>
            </a:r>
            <a:endParaRPr lang="es-MX" dirty="0"/>
          </a:p>
        </p:txBody>
      </p:sp>
      <p:pic>
        <p:nvPicPr>
          <p:cNvPr id="6" name="Marcador de posición de imagen 5"/>
          <p:cNvPicPr>
            <a:picLocks noGrp="1" noChangeAspect="1"/>
          </p:cNvPicPr>
          <p:nvPr>
            <p:ph type="pic" idx="1"/>
          </p:nvPr>
        </p:nvPicPr>
        <p:blipFill>
          <a:blip r:embed="rId2"/>
          <a:srcRect l="8730" r="8730"/>
          <a:stretch>
            <a:fillRect/>
          </a:stretch>
        </p:blipFill>
        <p:spPr>
          <a:xfrm>
            <a:off x="265949" y="2161355"/>
            <a:ext cx="7315200" cy="4114800"/>
          </a:xfrm>
          <a:prstGeom prst="rect">
            <a:avLst/>
          </a:prstGeom>
        </p:spPr>
      </p:pic>
      <p:sp>
        <p:nvSpPr>
          <p:cNvPr id="4" name="Marcador de texto 3"/>
          <p:cNvSpPr>
            <a:spLocks noGrp="1"/>
          </p:cNvSpPr>
          <p:nvPr>
            <p:ph type="body" sz="half" idx="2"/>
          </p:nvPr>
        </p:nvSpPr>
        <p:spPr>
          <a:xfrm>
            <a:off x="8244114" y="4156706"/>
            <a:ext cx="3802743" cy="4238897"/>
          </a:xfrm>
        </p:spPr>
        <p:txBody>
          <a:bodyPr>
            <a:normAutofit/>
          </a:bodyPr>
          <a:lstStyle/>
          <a:p>
            <a:pPr marL="182880" lvl="0" indent="-182880" algn="just">
              <a:lnSpc>
                <a:spcPct val="90000"/>
              </a:lnSpc>
              <a:spcBef>
                <a:spcPts val="1200"/>
              </a:spcBef>
              <a:buClr>
                <a:srgbClr val="9DBFBE">
                  <a:lumMod val="75000"/>
                </a:srgbClr>
              </a:buClr>
              <a:buFont typeface="Wingdings" pitchFamily="2" charset="2"/>
              <a:buChar char="§"/>
            </a:pPr>
            <a:r>
              <a:rPr lang="es-MX" sz="3200" b="1" dirty="0">
                <a:solidFill>
                  <a:srgbClr val="0070C0"/>
                </a:solidFill>
                <a:latin typeface="Agency FB" panose="020B0503020202020204" pitchFamily="34" charset="0"/>
              </a:rPr>
              <a:t>La inteligencia espacial</a:t>
            </a:r>
            <a:endParaRPr lang="es-MX" dirty="0"/>
          </a:p>
        </p:txBody>
      </p:sp>
    </p:spTree>
    <p:extLst>
      <p:ext uri="{BB962C8B-B14F-4D97-AF65-F5344CB8AC3E}">
        <p14:creationId xmlns:p14="http://schemas.microsoft.com/office/powerpoint/2010/main" val="3746101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3663" y="1173104"/>
            <a:ext cx="10058400" cy="1146629"/>
          </a:xfrm>
        </p:spPr>
        <p:txBody>
          <a:bodyPr/>
          <a:lstStyle/>
          <a:p>
            <a:r>
              <a:rPr lang="es-MX" dirty="0"/>
              <a:t>Tipos de inteligencia, </a:t>
            </a:r>
            <a:r>
              <a:rPr lang="es-MX" dirty="0" err="1"/>
              <a:t>Garder</a:t>
            </a:r>
            <a:r>
              <a:rPr lang="es-MX" dirty="0"/>
              <a:t> </a:t>
            </a:r>
          </a:p>
        </p:txBody>
      </p:sp>
      <p:sp>
        <p:nvSpPr>
          <p:cNvPr id="3" name="Marcador de texto 2"/>
          <p:cNvSpPr>
            <a:spLocks noGrp="1"/>
          </p:cNvSpPr>
          <p:nvPr>
            <p:ph type="body" idx="1"/>
          </p:nvPr>
        </p:nvSpPr>
        <p:spPr>
          <a:xfrm>
            <a:off x="448405" y="1850806"/>
            <a:ext cx="5544458" cy="818652"/>
          </a:xfrm>
        </p:spPr>
        <p:txBody>
          <a:bodyPr>
            <a:normAutofit/>
          </a:bodyPr>
          <a:lstStyle/>
          <a:p>
            <a:pPr marL="457200" lvl="0" indent="-457200" algn="just">
              <a:lnSpc>
                <a:spcPct val="100000"/>
              </a:lnSpc>
              <a:buClr>
                <a:srgbClr val="9DBFBE">
                  <a:lumMod val="75000"/>
                </a:srgbClr>
              </a:buClr>
              <a:buFont typeface="Arial" panose="020B0604020202020204" pitchFamily="34" charset="0"/>
              <a:buChar char="•"/>
            </a:pPr>
            <a:r>
              <a:rPr lang="es-MX" sz="3200" dirty="0">
                <a:latin typeface="Agency FB" panose="020B0503020202020204" pitchFamily="34" charset="0"/>
              </a:rPr>
              <a:t>Inteligencia interpersonal</a:t>
            </a:r>
            <a:endParaRPr lang="es-MX" sz="2600" b="0" dirty="0">
              <a:solidFill>
                <a:schemeClr val="tx1"/>
              </a:solidFill>
              <a:latin typeface="Agency FB" panose="020B0503020202020204" pitchFamily="34" charset="0"/>
            </a:endParaRPr>
          </a:p>
        </p:txBody>
      </p:sp>
      <p:pic>
        <p:nvPicPr>
          <p:cNvPr id="8" name="Marcador de contenido 7"/>
          <p:cNvPicPr>
            <a:picLocks noGrp="1" noChangeAspect="1"/>
          </p:cNvPicPr>
          <p:nvPr>
            <p:ph sz="half" idx="2"/>
          </p:nvPr>
        </p:nvPicPr>
        <p:blipFill>
          <a:blip r:embed="rId2"/>
          <a:stretch>
            <a:fillRect/>
          </a:stretch>
        </p:blipFill>
        <p:spPr>
          <a:xfrm>
            <a:off x="737649" y="2878233"/>
            <a:ext cx="4498028" cy="3950740"/>
          </a:xfrm>
          <a:prstGeom prst="rect">
            <a:avLst/>
          </a:prstGeom>
        </p:spPr>
      </p:pic>
      <p:sp>
        <p:nvSpPr>
          <p:cNvPr id="5" name="Marcador de texto 4"/>
          <p:cNvSpPr>
            <a:spLocks noGrp="1"/>
          </p:cNvSpPr>
          <p:nvPr>
            <p:ph type="body" sz="quarter" idx="3"/>
          </p:nvPr>
        </p:nvSpPr>
        <p:spPr>
          <a:xfrm>
            <a:off x="6389091" y="1746418"/>
            <a:ext cx="5334290" cy="1179403"/>
          </a:xfrm>
        </p:spPr>
        <p:txBody>
          <a:bodyPr>
            <a:normAutofit/>
          </a:bodyPr>
          <a:lstStyle/>
          <a:p>
            <a:pPr marL="182880" indent="-182880" algn="just">
              <a:lnSpc>
                <a:spcPct val="110000"/>
              </a:lnSpc>
              <a:buClr>
                <a:srgbClr val="9DBFBE">
                  <a:lumMod val="75000"/>
                </a:srgbClr>
              </a:buClr>
              <a:buFont typeface="Wingdings" pitchFamily="2" charset="2"/>
              <a:buChar char="§"/>
            </a:pPr>
            <a:r>
              <a:rPr lang="es-MX" sz="3200" dirty="0">
                <a:latin typeface="Agency FB" panose="020B0503020202020204" pitchFamily="34" charset="0"/>
              </a:rPr>
              <a:t>Inteligencia Intrapersonal</a:t>
            </a:r>
            <a:endParaRPr lang="es-MX" dirty="0"/>
          </a:p>
        </p:txBody>
      </p:sp>
      <p:pic>
        <p:nvPicPr>
          <p:cNvPr id="10" name="Marcador de contenido 9"/>
          <p:cNvPicPr>
            <a:picLocks noGrp="1" noChangeAspect="1"/>
          </p:cNvPicPr>
          <p:nvPr>
            <p:ph sz="quarter" idx="4"/>
          </p:nvPr>
        </p:nvPicPr>
        <p:blipFill>
          <a:blip r:embed="rId3"/>
          <a:stretch>
            <a:fillRect/>
          </a:stretch>
        </p:blipFill>
        <p:spPr>
          <a:xfrm>
            <a:off x="6230580" y="3058837"/>
            <a:ext cx="5389562" cy="3589532"/>
          </a:xfrm>
          <a:prstGeom prst="rect">
            <a:avLst/>
          </a:prstGeom>
        </p:spPr>
      </p:pic>
    </p:spTree>
    <p:extLst>
      <p:ext uri="{BB962C8B-B14F-4D97-AF65-F5344CB8AC3E}">
        <p14:creationId xmlns:p14="http://schemas.microsoft.com/office/powerpoint/2010/main" val="107835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bre: forma 6"/>
          <p:cNvSpPr/>
          <p:nvPr/>
        </p:nvSpPr>
        <p:spPr>
          <a:xfrm>
            <a:off x="4255313" y="2748112"/>
            <a:ext cx="2544247" cy="834378"/>
          </a:xfrm>
          <a:custGeom>
            <a:avLst/>
            <a:gdLst/>
            <a:ahLst/>
            <a:cxnLst/>
            <a:rect l="0" t="0" r="0" b="0"/>
            <a:pathLst>
              <a:path>
                <a:moveTo>
                  <a:pt x="0" y="0"/>
                </a:moveTo>
                <a:lnTo>
                  <a:pt x="0" y="309686"/>
                </a:lnTo>
                <a:lnTo>
                  <a:pt x="1909769" y="309686"/>
                </a:lnTo>
                <a:lnTo>
                  <a:pt x="1909769" y="4544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orma libre: forma 8"/>
          <p:cNvSpPr/>
          <p:nvPr/>
        </p:nvSpPr>
        <p:spPr>
          <a:xfrm>
            <a:off x="5094817" y="2748112"/>
            <a:ext cx="121819" cy="834378"/>
          </a:xfrm>
          <a:custGeom>
            <a:avLst/>
            <a:gdLst/>
            <a:ahLst/>
            <a:cxnLst/>
            <a:rect l="0" t="0" r="0" b="0"/>
            <a:pathLst>
              <a:path>
                <a:moveTo>
                  <a:pt x="45720" y="0"/>
                </a:moveTo>
                <a:lnTo>
                  <a:pt x="45720" y="4544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orma libre: forma 10"/>
          <p:cNvSpPr/>
          <p:nvPr/>
        </p:nvSpPr>
        <p:spPr>
          <a:xfrm>
            <a:off x="2333091" y="2745991"/>
            <a:ext cx="2578322" cy="839038"/>
          </a:xfrm>
          <a:custGeom>
            <a:avLst/>
            <a:gdLst/>
            <a:ahLst/>
            <a:cxnLst/>
            <a:rect l="0" t="0" r="0" b="0"/>
            <a:pathLst>
              <a:path>
                <a:moveTo>
                  <a:pt x="1909769" y="0"/>
                </a:moveTo>
                <a:lnTo>
                  <a:pt x="1909769" y="309686"/>
                </a:lnTo>
                <a:lnTo>
                  <a:pt x="0" y="309686"/>
                </a:lnTo>
                <a:lnTo>
                  <a:pt x="0" y="4544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Rectángulo: esquinas redondeadas 11"/>
          <p:cNvSpPr/>
          <p:nvPr/>
        </p:nvSpPr>
        <p:spPr>
          <a:xfrm>
            <a:off x="3622251" y="826775"/>
            <a:ext cx="2530793" cy="1936368"/>
          </a:xfrm>
          <a:prstGeom prst="roundRect">
            <a:avLst>
              <a:gd name="adj" fmla="val 10000"/>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libre: forma 12"/>
          <p:cNvSpPr/>
          <p:nvPr/>
        </p:nvSpPr>
        <p:spPr>
          <a:xfrm>
            <a:off x="3831592" y="1039847"/>
            <a:ext cx="2500748" cy="1821766"/>
          </a:xfrm>
          <a:custGeom>
            <a:avLst/>
            <a:gdLst>
              <a:gd name="connsiteX0" fmla="*/ 0 w 1562539"/>
              <a:gd name="connsiteY0" fmla="*/ 99221 h 992212"/>
              <a:gd name="connsiteX1" fmla="*/ 99221 w 1562539"/>
              <a:gd name="connsiteY1" fmla="*/ 0 h 992212"/>
              <a:gd name="connsiteX2" fmla="*/ 1463318 w 1562539"/>
              <a:gd name="connsiteY2" fmla="*/ 0 h 992212"/>
              <a:gd name="connsiteX3" fmla="*/ 1562539 w 1562539"/>
              <a:gd name="connsiteY3" fmla="*/ 99221 h 992212"/>
              <a:gd name="connsiteX4" fmla="*/ 1562539 w 1562539"/>
              <a:gd name="connsiteY4" fmla="*/ 892991 h 992212"/>
              <a:gd name="connsiteX5" fmla="*/ 1463318 w 1562539"/>
              <a:gd name="connsiteY5" fmla="*/ 992212 h 992212"/>
              <a:gd name="connsiteX6" fmla="*/ 99221 w 1562539"/>
              <a:gd name="connsiteY6" fmla="*/ 992212 h 992212"/>
              <a:gd name="connsiteX7" fmla="*/ 0 w 1562539"/>
              <a:gd name="connsiteY7" fmla="*/ 892991 h 992212"/>
              <a:gd name="connsiteX8" fmla="*/ 0 w 1562539"/>
              <a:gd name="connsiteY8" fmla="*/ 99221 h 9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39" h="992212">
                <a:moveTo>
                  <a:pt x="0" y="99221"/>
                </a:moveTo>
                <a:cubicBezTo>
                  <a:pt x="0" y="44423"/>
                  <a:pt x="44423" y="0"/>
                  <a:pt x="99221" y="0"/>
                </a:cubicBezTo>
                <a:lnTo>
                  <a:pt x="1463318" y="0"/>
                </a:lnTo>
                <a:cubicBezTo>
                  <a:pt x="1518116" y="0"/>
                  <a:pt x="1562539" y="44423"/>
                  <a:pt x="1562539" y="99221"/>
                </a:cubicBezTo>
                <a:lnTo>
                  <a:pt x="1562539" y="892991"/>
                </a:lnTo>
                <a:cubicBezTo>
                  <a:pt x="1562539" y="947789"/>
                  <a:pt x="1518116" y="992212"/>
                  <a:pt x="1463318" y="992212"/>
                </a:cubicBezTo>
                <a:lnTo>
                  <a:pt x="99221" y="992212"/>
                </a:lnTo>
                <a:cubicBezTo>
                  <a:pt x="44423" y="992212"/>
                  <a:pt x="0" y="947789"/>
                  <a:pt x="0" y="892991"/>
                </a:cubicBezTo>
                <a:lnTo>
                  <a:pt x="0" y="992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2881" tIns="112881" rIns="112881" bIns="112881" numCol="1" spcCol="1270" anchor="ctr" anchorCtr="0">
            <a:noAutofit/>
          </a:bodyPr>
          <a:lstStyle/>
          <a:p>
            <a:pPr marL="0" lvl="0" indent="0" algn="ctr" defTabSz="977900">
              <a:lnSpc>
                <a:spcPct val="90000"/>
              </a:lnSpc>
              <a:spcBef>
                <a:spcPct val="0"/>
              </a:spcBef>
              <a:spcAft>
                <a:spcPct val="35000"/>
              </a:spcAft>
              <a:buNone/>
            </a:pPr>
            <a:r>
              <a:rPr lang="es-ES" sz="2800" b="1" dirty="0">
                <a:solidFill>
                  <a:srgbClr val="0070C0"/>
                </a:solidFill>
              </a:rPr>
              <a:t>HABILIDAD EMOCIONAL</a:t>
            </a:r>
            <a:endParaRPr lang="es-ES" sz="2800" b="1" kern="1200" dirty="0">
              <a:solidFill>
                <a:srgbClr val="0070C0"/>
              </a:solidFill>
            </a:endParaRPr>
          </a:p>
        </p:txBody>
      </p:sp>
      <p:sp>
        <p:nvSpPr>
          <p:cNvPr id="14" name="Rectángulo: esquinas redondeadas 13"/>
          <p:cNvSpPr/>
          <p:nvPr/>
        </p:nvSpPr>
        <p:spPr>
          <a:xfrm>
            <a:off x="1733317" y="2752936"/>
            <a:ext cx="2081658" cy="1821766"/>
          </a:xfrm>
          <a:prstGeom prst="roundRect">
            <a:avLst>
              <a:gd name="adj" fmla="val 10000"/>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orma libre: forma 14"/>
          <p:cNvSpPr/>
          <p:nvPr/>
        </p:nvSpPr>
        <p:spPr>
          <a:xfrm>
            <a:off x="1906933" y="2917871"/>
            <a:ext cx="2081658" cy="1821766"/>
          </a:xfrm>
          <a:custGeom>
            <a:avLst/>
            <a:gdLst>
              <a:gd name="connsiteX0" fmla="*/ 0 w 1562539"/>
              <a:gd name="connsiteY0" fmla="*/ 99221 h 992212"/>
              <a:gd name="connsiteX1" fmla="*/ 99221 w 1562539"/>
              <a:gd name="connsiteY1" fmla="*/ 0 h 992212"/>
              <a:gd name="connsiteX2" fmla="*/ 1463318 w 1562539"/>
              <a:gd name="connsiteY2" fmla="*/ 0 h 992212"/>
              <a:gd name="connsiteX3" fmla="*/ 1562539 w 1562539"/>
              <a:gd name="connsiteY3" fmla="*/ 99221 h 992212"/>
              <a:gd name="connsiteX4" fmla="*/ 1562539 w 1562539"/>
              <a:gd name="connsiteY4" fmla="*/ 892991 h 992212"/>
              <a:gd name="connsiteX5" fmla="*/ 1463318 w 1562539"/>
              <a:gd name="connsiteY5" fmla="*/ 992212 h 992212"/>
              <a:gd name="connsiteX6" fmla="*/ 99221 w 1562539"/>
              <a:gd name="connsiteY6" fmla="*/ 992212 h 992212"/>
              <a:gd name="connsiteX7" fmla="*/ 0 w 1562539"/>
              <a:gd name="connsiteY7" fmla="*/ 892991 h 992212"/>
              <a:gd name="connsiteX8" fmla="*/ 0 w 1562539"/>
              <a:gd name="connsiteY8" fmla="*/ 99221 h 9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39" h="992212">
                <a:moveTo>
                  <a:pt x="0" y="99221"/>
                </a:moveTo>
                <a:cubicBezTo>
                  <a:pt x="0" y="44423"/>
                  <a:pt x="44423" y="0"/>
                  <a:pt x="99221" y="0"/>
                </a:cubicBezTo>
                <a:lnTo>
                  <a:pt x="1463318" y="0"/>
                </a:lnTo>
                <a:cubicBezTo>
                  <a:pt x="1518116" y="0"/>
                  <a:pt x="1562539" y="44423"/>
                  <a:pt x="1562539" y="99221"/>
                </a:cubicBezTo>
                <a:lnTo>
                  <a:pt x="1562539" y="892991"/>
                </a:lnTo>
                <a:cubicBezTo>
                  <a:pt x="1562539" y="947789"/>
                  <a:pt x="1518116" y="992212"/>
                  <a:pt x="1463318" y="992212"/>
                </a:cubicBezTo>
                <a:lnTo>
                  <a:pt x="99221" y="992212"/>
                </a:lnTo>
                <a:cubicBezTo>
                  <a:pt x="44423" y="992212"/>
                  <a:pt x="0" y="947789"/>
                  <a:pt x="0" y="892991"/>
                </a:cubicBezTo>
                <a:lnTo>
                  <a:pt x="0" y="992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2881" tIns="112881" rIns="112881" bIns="112881" numCol="1" spcCol="1270" anchor="ctr" anchorCtr="0">
            <a:noAutofit/>
          </a:bodyPr>
          <a:lstStyle/>
          <a:p>
            <a:pPr marL="0" lvl="0" indent="0" algn="ctr" defTabSz="977900">
              <a:lnSpc>
                <a:spcPct val="90000"/>
              </a:lnSpc>
              <a:spcBef>
                <a:spcPct val="0"/>
              </a:spcBef>
              <a:spcAft>
                <a:spcPct val="35000"/>
              </a:spcAft>
              <a:buNone/>
            </a:pPr>
            <a:r>
              <a:rPr lang="es-ES" sz="2800" kern="1200" dirty="0"/>
              <a:t>Conocer</a:t>
            </a:r>
            <a:r>
              <a:rPr lang="es-ES" sz="2200" kern="1200" dirty="0"/>
              <a:t> </a:t>
            </a:r>
          </a:p>
        </p:txBody>
      </p:sp>
      <p:sp>
        <p:nvSpPr>
          <p:cNvPr id="16" name="Rectángulo: esquinas redondeadas 15"/>
          <p:cNvSpPr/>
          <p:nvPr/>
        </p:nvSpPr>
        <p:spPr>
          <a:xfrm>
            <a:off x="1176207" y="4229474"/>
            <a:ext cx="2418446" cy="18217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orma libre: forma 16"/>
          <p:cNvSpPr/>
          <p:nvPr/>
        </p:nvSpPr>
        <p:spPr>
          <a:xfrm>
            <a:off x="1393465" y="4364521"/>
            <a:ext cx="2541734" cy="1821766"/>
          </a:xfrm>
          <a:custGeom>
            <a:avLst/>
            <a:gdLst>
              <a:gd name="connsiteX0" fmla="*/ 0 w 1562539"/>
              <a:gd name="connsiteY0" fmla="*/ 99221 h 992212"/>
              <a:gd name="connsiteX1" fmla="*/ 99221 w 1562539"/>
              <a:gd name="connsiteY1" fmla="*/ 0 h 992212"/>
              <a:gd name="connsiteX2" fmla="*/ 1463318 w 1562539"/>
              <a:gd name="connsiteY2" fmla="*/ 0 h 992212"/>
              <a:gd name="connsiteX3" fmla="*/ 1562539 w 1562539"/>
              <a:gd name="connsiteY3" fmla="*/ 99221 h 992212"/>
              <a:gd name="connsiteX4" fmla="*/ 1562539 w 1562539"/>
              <a:gd name="connsiteY4" fmla="*/ 892991 h 992212"/>
              <a:gd name="connsiteX5" fmla="*/ 1463318 w 1562539"/>
              <a:gd name="connsiteY5" fmla="*/ 992212 h 992212"/>
              <a:gd name="connsiteX6" fmla="*/ 99221 w 1562539"/>
              <a:gd name="connsiteY6" fmla="*/ 992212 h 992212"/>
              <a:gd name="connsiteX7" fmla="*/ 0 w 1562539"/>
              <a:gd name="connsiteY7" fmla="*/ 892991 h 992212"/>
              <a:gd name="connsiteX8" fmla="*/ 0 w 1562539"/>
              <a:gd name="connsiteY8" fmla="*/ 99221 h 9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39" h="992212">
                <a:moveTo>
                  <a:pt x="0" y="99221"/>
                </a:moveTo>
                <a:cubicBezTo>
                  <a:pt x="0" y="44423"/>
                  <a:pt x="44423" y="0"/>
                  <a:pt x="99221" y="0"/>
                </a:cubicBezTo>
                <a:lnTo>
                  <a:pt x="1463318" y="0"/>
                </a:lnTo>
                <a:cubicBezTo>
                  <a:pt x="1518116" y="0"/>
                  <a:pt x="1562539" y="44423"/>
                  <a:pt x="1562539" y="99221"/>
                </a:cubicBezTo>
                <a:lnTo>
                  <a:pt x="1562539" y="892991"/>
                </a:lnTo>
                <a:cubicBezTo>
                  <a:pt x="1562539" y="947789"/>
                  <a:pt x="1518116" y="992212"/>
                  <a:pt x="1463318" y="992212"/>
                </a:cubicBezTo>
                <a:lnTo>
                  <a:pt x="99221" y="992212"/>
                </a:lnTo>
                <a:cubicBezTo>
                  <a:pt x="44423" y="992212"/>
                  <a:pt x="0" y="947789"/>
                  <a:pt x="0" y="892991"/>
                </a:cubicBezTo>
                <a:lnTo>
                  <a:pt x="0" y="992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2881" tIns="112881" rIns="112881" bIns="112881" numCol="1" spcCol="1270" anchor="ctr" anchorCtr="0">
            <a:noAutofit/>
          </a:bodyPr>
          <a:lstStyle/>
          <a:p>
            <a:pPr marL="0" lvl="0" indent="0" algn="ctr" defTabSz="977900">
              <a:lnSpc>
                <a:spcPct val="90000"/>
              </a:lnSpc>
              <a:spcBef>
                <a:spcPct val="0"/>
              </a:spcBef>
              <a:spcAft>
                <a:spcPct val="35000"/>
              </a:spcAft>
              <a:buNone/>
            </a:pPr>
            <a:r>
              <a:rPr lang="es-ES" sz="3200" kern="1200" dirty="0"/>
              <a:t>Satisfacción</a:t>
            </a:r>
            <a:r>
              <a:rPr lang="es-ES" sz="2200" kern="1200" dirty="0"/>
              <a:t> </a:t>
            </a:r>
          </a:p>
        </p:txBody>
      </p:sp>
      <p:sp>
        <p:nvSpPr>
          <p:cNvPr id="18" name="Rectángulo: esquinas redondeadas 17"/>
          <p:cNvSpPr/>
          <p:nvPr/>
        </p:nvSpPr>
        <p:spPr>
          <a:xfrm>
            <a:off x="3643087" y="2752936"/>
            <a:ext cx="2081658" cy="1821766"/>
          </a:xfrm>
          <a:prstGeom prst="roundRect">
            <a:avLst>
              <a:gd name="adj" fmla="val 10000"/>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orma libre: forma 18"/>
          <p:cNvSpPr/>
          <p:nvPr/>
        </p:nvSpPr>
        <p:spPr>
          <a:xfrm>
            <a:off x="3816703" y="2917871"/>
            <a:ext cx="2081658" cy="1821766"/>
          </a:xfrm>
          <a:custGeom>
            <a:avLst/>
            <a:gdLst>
              <a:gd name="connsiteX0" fmla="*/ 0 w 1562539"/>
              <a:gd name="connsiteY0" fmla="*/ 99221 h 992212"/>
              <a:gd name="connsiteX1" fmla="*/ 99221 w 1562539"/>
              <a:gd name="connsiteY1" fmla="*/ 0 h 992212"/>
              <a:gd name="connsiteX2" fmla="*/ 1463318 w 1562539"/>
              <a:gd name="connsiteY2" fmla="*/ 0 h 992212"/>
              <a:gd name="connsiteX3" fmla="*/ 1562539 w 1562539"/>
              <a:gd name="connsiteY3" fmla="*/ 99221 h 992212"/>
              <a:gd name="connsiteX4" fmla="*/ 1562539 w 1562539"/>
              <a:gd name="connsiteY4" fmla="*/ 892991 h 992212"/>
              <a:gd name="connsiteX5" fmla="*/ 1463318 w 1562539"/>
              <a:gd name="connsiteY5" fmla="*/ 992212 h 992212"/>
              <a:gd name="connsiteX6" fmla="*/ 99221 w 1562539"/>
              <a:gd name="connsiteY6" fmla="*/ 992212 h 992212"/>
              <a:gd name="connsiteX7" fmla="*/ 0 w 1562539"/>
              <a:gd name="connsiteY7" fmla="*/ 892991 h 992212"/>
              <a:gd name="connsiteX8" fmla="*/ 0 w 1562539"/>
              <a:gd name="connsiteY8" fmla="*/ 99221 h 9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39" h="992212">
                <a:moveTo>
                  <a:pt x="0" y="99221"/>
                </a:moveTo>
                <a:cubicBezTo>
                  <a:pt x="0" y="44423"/>
                  <a:pt x="44423" y="0"/>
                  <a:pt x="99221" y="0"/>
                </a:cubicBezTo>
                <a:lnTo>
                  <a:pt x="1463318" y="0"/>
                </a:lnTo>
                <a:cubicBezTo>
                  <a:pt x="1518116" y="0"/>
                  <a:pt x="1562539" y="44423"/>
                  <a:pt x="1562539" y="99221"/>
                </a:cubicBezTo>
                <a:lnTo>
                  <a:pt x="1562539" y="892991"/>
                </a:lnTo>
                <a:cubicBezTo>
                  <a:pt x="1562539" y="947789"/>
                  <a:pt x="1518116" y="992212"/>
                  <a:pt x="1463318" y="992212"/>
                </a:cubicBezTo>
                <a:lnTo>
                  <a:pt x="99221" y="992212"/>
                </a:lnTo>
                <a:cubicBezTo>
                  <a:pt x="44423" y="992212"/>
                  <a:pt x="0" y="947789"/>
                  <a:pt x="0" y="892991"/>
                </a:cubicBezTo>
                <a:lnTo>
                  <a:pt x="0" y="992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2881" tIns="112881" rIns="112881" bIns="112881" numCol="1" spcCol="1270" anchor="ctr" anchorCtr="0">
            <a:noAutofit/>
          </a:bodyPr>
          <a:lstStyle/>
          <a:p>
            <a:pPr marL="0" lvl="0" indent="0" algn="ctr" defTabSz="977900">
              <a:lnSpc>
                <a:spcPct val="90000"/>
              </a:lnSpc>
              <a:spcBef>
                <a:spcPct val="0"/>
              </a:spcBef>
              <a:spcAft>
                <a:spcPct val="35000"/>
              </a:spcAft>
              <a:buNone/>
            </a:pPr>
            <a:r>
              <a:rPr lang="es-ES" sz="2800" kern="1200" dirty="0"/>
              <a:t>Interpretar</a:t>
            </a:r>
            <a:r>
              <a:rPr lang="es-ES" sz="2000" kern="1200" dirty="0"/>
              <a:t> </a:t>
            </a:r>
          </a:p>
        </p:txBody>
      </p:sp>
      <p:sp>
        <p:nvSpPr>
          <p:cNvPr id="20" name="Rectángulo: esquinas redondeadas 19"/>
          <p:cNvSpPr/>
          <p:nvPr/>
        </p:nvSpPr>
        <p:spPr>
          <a:xfrm>
            <a:off x="3801656" y="4347109"/>
            <a:ext cx="2081658" cy="18217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orma libre: forma 20"/>
          <p:cNvSpPr/>
          <p:nvPr/>
        </p:nvSpPr>
        <p:spPr>
          <a:xfrm>
            <a:off x="4071387" y="4379872"/>
            <a:ext cx="2081658" cy="1821766"/>
          </a:xfrm>
          <a:custGeom>
            <a:avLst/>
            <a:gdLst>
              <a:gd name="connsiteX0" fmla="*/ 0 w 1562539"/>
              <a:gd name="connsiteY0" fmla="*/ 99221 h 992212"/>
              <a:gd name="connsiteX1" fmla="*/ 99221 w 1562539"/>
              <a:gd name="connsiteY1" fmla="*/ 0 h 992212"/>
              <a:gd name="connsiteX2" fmla="*/ 1463318 w 1562539"/>
              <a:gd name="connsiteY2" fmla="*/ 0 h 992212"/>
              <a:gd name="connsiteX3" fmla="*/ 1562539 w 1562539"/>
              <a:gd name="connsiteY3" fmla="*/ 99221 h 992212"/>
              <a:gd name="connsiteX4" fmla="*/ 1562539 w 1562539"/>
              <a:gd name="connsiteY4" fmla="*/ 892991 h 992212"/>
              <a:gd name="connsiteX5" fmla="*/ 1463318 w 1562539"/>
              <a:gd name="connsiteY5" fmla="*/ 992212 h 992212"/>
              <a:gd name="connsiteX6" fmla="*/ 99221 w 1562539"/>
              <a:gd name="connsiteY6" fmla="*/ 992212 h 992212"/>
              <a:gd name="connsiteX7" fmla="*/ 0 w 1562539"/>
              <a:gd name="connsiteY7" fmla="*/ 892991 h 992212"/>
              <a:gd name="connsiteX8" fmla="*/ 0 w 1562539"/>
              <a:gd name="connsiteY8" fmla="*/ 99221 h 9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39" h="992212">
                <a:moveTo>
                  <a:pt x="0" y="99221"/>
                </a:moveTo>
                <a:cubicBezTo>
                  <a:pt x="0" y="44423"/>
                  <a:pt x="44423" y="0"/>
                  <a:pt x="99221" y="0"/>
                </a:cubicBezTo>
                <a:lnTo>
                  <a:pt x="1463318" y="0"/>
                </a:lnTo>
                <a:cubicBezTo>
                  <a:pt x="1518116" y="0"/>
                  <a:pt x="1562539" y="44423"/>
                  <a:pt x="1562539" y="99221"/>
                </a:cubicBezTo>
                <a:lnTo>
                  <a:pt x="1562539" y="892991"/>
                </a:lnTo>
                <a:cubicBezTo>
                  <a:pt x="1562539" y="947789"/>
                  <a:pt x="1518116" y="992212"/>
                  <a:pt x="1463318" y="992212"/>
                </a:cubicBezTo>
                <a:lnTo>
                  <a:pt x="99221" y="992212"/>
                </a:lnTo>
                <a:cubicBezTo>
                  <a:pt x="44423" y="992212"/>
                  <a:pt x="0" y="947789"/>
                  <a:pt x="0" y="892991"/>
                </a:cubicBezTo>
                <a:lnTo>
                  <a:pt x="0" y="992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2881" tIns="112881" rIns="112881" bIns="112881" numCol="1" spcCol="1270" anchor="ctr" anchorCtr="0">
            <a:noAutofit/>
          </a:bodyPr>
          <a:lstStyle/>
          <a:p>
            <a:pPr marL="0" lvl="0" indent="0" algn="ctr" defTabSz="977900">
              <a:lnSpc>
                <a:spcPct val="90000"/>
              </a:lnSpc>
              <a:spcBef>
                <a:spcPct val="0"/>
              </a:spcBef>
              <a:spcAft>
                <a:spcPct val="35000"/>
              </a:spcAft>
              <a:buNone/>
            </a:pPr>
            <a:r>
              <a:rPr lang="es-ES" sz="3200" kern="1200" dirty="0"/>
              <a:t>Eficacia</a:t>
            </a:r>
          </a:p>
          <a:p>
            <a:pPr marL="0" lvl="0" indent="0" algn="ctr" defTabSz="977900">
              <a:lnSpc>
                <a:spcPct val="90000"/>
              </a:lnSpc>
              <a:spcBef>
                <a:spcPct val="0"/>
              </a:spcBef>
              <a:spcAft>
                <a:spcPct val="35000"/>
              </a:spcAft>
              <a:buNone/>
            </a:pPr>
            <a:r>
              <a:rPr lang="es-ES" sz="3200" dirty="0"/>
              <a:t>(efecto)</a:t>
            </a:r>
            <a:r>
              <a:rPr lang="es-ES" sz="3200" kern="1200" dirty="0"/>
              <a:t> </a:t>
            </a:r>
          </a:p>
        </p:txBody>
      </p:sp>
      <p:sp>
        <p:nvSpPr>
          <p:cNvPr id="22" name="Rectángulo: esquinas redondeadas 21"/>
          <p:cNvSpPr/>
          <p:nvPr/>
        </p:nvSpPr>
        <p:spPr>
          <a:xfrm>
            <a:off x="5741362" y="2739399"/>
            <a:ext cx="2081658" cy="1821766"/>
          </a:xfrm>
          <a:prstGeom prst="roundRect">
            <a:avLst>
              <a:gd name="adj" fmla="val 10000"/>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orma libre: forma 22"/>
          <p:cNvSpPr/>
          <p:nvPr/>
        </p:nvSpPr>
        <p:spPr>
          <a:xfrm>
            <a:off x="6004698" y="2917871"/>
            <a:ext cx="2689586" cy="1458686"/>
          </a:xfrm>
          <a:custGeom>
            <a:avLst/>
            <a:gdLst>
              <a:gd name="connsiteX0" fmla="*/ 0 w 1562539"/>
              <a:gd name="connsiteY0" fmla="*/ 99221 h 992212"/>
              <a:gd name="connsiteX1" fmla="*/ 99221 w 1562539"/>
              <a:gd name="connsiteY1" fmla="*/ 0 h 992212"/>
              <a:gd name="connsiteX2" fmla="*/ 1463318 w 1562539"/>
              <a:gd name="connsiteY2" fmla="*/ 0 h 992212"/>
              <a:gd name="connsiteX3" fmla="*/ 1562539 w 1562539"/>
              <a:gd name="connsiteY3" fmla="*/ 99221 h 992212"/>
              <a:gd name="connsiteX4" fmla="*/ 1562539 w 1562539"/>
              <a:gd name="connsiteY4" fmla="*/ 892991 h 992212"/>
              <a:gd name="connsiteX5" fmla="*/ 1463318 w 1562539"/>
              <a:gd name="connsiteY5" fmla="*/ 992212 h 992212"/>
              <a:gd name="connsiteX6" fmla="*/ 99221 w 1562539"/>
              <a:gd name="connsiteY6" fmla="*/ 992212 h 992212"/>
              <a:gd name="connsiteX7" fmla="*/ 0 w 1562539"/>
              <a:gd name="connsiteY7" fmla="*/ 892991 h 992212"/>
              <a:gd name="connsiteX8" fmla="*/ 0 w 1562539"/>
              <a:gd name="connsiteY8" fmla="*/ 99221 h 9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39" h="992212">
                <a:moveTo>
                  <a:pt x="0" y="99221"/>
                </a:moveTo>
                <a:cubicBezTo>
                  <a:pt x="0" y="44423"/>
                  <a:pt x="44423" y="0"/>
                  <a:pt x="99221" y="0"/>
                </a:cubicBezTo>
                <a:lnTo>
                  <a:pt x="1463318" y="0"/>
                </a:lnTo>
                <a:cubicBezTo>
                  <a:pt x="1518116" y="0"/>
                  <a:pt x="1562539" y="44423"/>
                  <a:pt x="1562539" y="99221"/>
                </a:cubicBezTo>
                <a:lnTo>
                  <a:pt x="1562539" y="892991"/>
                </a:lnTo>
                <a:cubicBezTo>
                  <a:pt x="1562539" y="947789"/>
                  <a:pt x="1518116" y="992212"/>
                  <a:pt x="1463318" y="992212"/>
                </a:cubicBezTo>
                <a:lnTo>
                  <a:pt x="99221" y="992212"/>
                </a:lnTo>
                <a:cubicBezTo>
                  <a:pt x="44423" y="992212"/>
                  <a:pt x="0" y="947789"/>
                  <a:pt x="0" y="892991"/>
                </a:cubicBezTo>
                <a:lnTo>
                  <a:pt x="0" y="992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2881" tIns="112881" rIns="112881" bIns="112881" numCol="1" spcCol="1270" anchor="ctr" anchorCtr="0">
            <a:noAutofit/>
          </a:bodyPr>
          <a:lstStyle/>
          <a:p>
            <a:pPr marL="0" lvl="0" indent="0" algn="ctr" defTabSz="977900">
              <a:lnSpc>
                <a:spcPct val="90000"/>
              </a:lnSpc>
              <a:spcBef>
                <a:spcPct val="0"/>
              </a:spcBef>
              <a:spcAft>
                <a:spcPct val="35000"/>
              </a:spcAft>
              <a:buNone/>
            </a:pPr>
            <a:r>
              <a:rPr lang="es-ES" sz="2800" kern="1200" dirty="0"/>
              <a:t>Enfrentar</a:t>
            </a:r>
          </a:p>
          <a:p>
            <a:pPr marL="0" lvl="0" indent="0" algn="ctr" defTabSz="977900">
              <a:lnSpc>
                <a:spcPct val="90000"/>
              </a:lnSpc>
              <a:spcBef>
                <a:spcPct val="0"/>
              </a:spcBef>
              <a:spcAft>
                <a:spcPct val="35000"/>
              </a:spcAft>
              <a:buNone/>
            </a:pPr>
            <a:r>
              <a:rPr lang="es-ES" sz="1600" dirty="0"/>
              <a:t>Sentimientos ajenos y propios </a:t>
            </a:r>
            <a:endParaRPr lang="es-ES" sz="1600" kern="1200" dirty="0"/>
          </a:p>
        </p:txBody>
      </p:sp>
      <p:sp>
        <p:nvSpPr>
          <p:cNvPr id="24" name="Rectángulo: esquinas redondeadas 23"/>
          <p:cNvSpPr/>
          <p:nvPr/>
        </p:nvSpPr>
        <p:spPr>
          <a:xfrm>
            <a:off x="5966110" y="4364521"/>
            <a:ext cx="2920002" cy="18217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orma libre: forma 24"/>
          <p:cNvSpPr/>
          <p:nvPr/>
        </p:nvSpPr>
        <p:spPr>
          <a:xfrm>
            <a:off x="6372233" y="4379872"/>
            <a:ext cx="3345510" cy="1821766"/>
          </a:xfrm>
          <a:custGeom>
            <a:avLst/>
            <a:gdLst>
              <a:gd name="connsiteX0" fmla="*/ 0 w 1562539"/>
              <a:gd name="connsiteY0" fmla="*/ 99221 h 992212"/>
              <a:gd name="connsiteX1" fmla="*/ 99221 w 1562539"/>
              <a:gd name="connsiteY1" fmla="*/ 0 h 992212"/>
              <a:gd name="connsiteX2" fmla="*/ 1463318 w 1562539"/>
              <a:gd name="connsiteY2" fmla="*/ 0 h 992212"/>
              <a:gd name="connsiteX3" fmla="*/ 1562539 w 1562539"/>
              <a:gd name="connsiteY3" fmla="*/ 99221 h 992212"/>
              <a:gd name="connsiteX4" fmla="*/ 1562539 w 1562539"/>
              <a:gd name="connsiteY4" fmla="*/ 892991 h 992212"/>
              <a:gd name="connsiteX5" fmla="*/ 1463318 w 1562539"/>
              <a:gd name="connsiteY5" fmla="*/ 992212 h 992212"/>
              <a:gd name="connsiteX6" fmla="*/ 99221 w 1562539"/>
              <a:gd name="connsiteY6" fmla="*/ 992212 h 992212"/>
              <a:gd name="connsiteX7" fmla="*/ 0 w 1562539"/>
              <a:gd name="connsiteY7" fmla="*/ 892991 h 992212"/>
              <a:gd name="connsiteX8" fmla="*/ 0 w 1562539"/>
              <a:gd name="connsiteY8" fmla="*/ 99221 h 9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39" h="992212">
                <a:moveTo>
                  <a:pt x="0" y="99221"/>
                </a:moveTo>
                <a:cubicBezTo>
                  <a:pt x="0" y="44423"/>
                  <a:pt x="44423" y="0"/>
                  <a:pt x="99221" y="0"/>
                </a:cubicBezTo>
                <a:lnTo>
                  <a:pt x="1463318" y="0"/>
                </a:lnTo>
                <a:cubicBezTo>
                  <a:pt x="1518116" y="0"/>
                  <a:pt x="1562539" y="44423"/>
                  <a:pt x="1562539" y="99221"/>
                </a:cubicBezTo>
                <a:lnTo>
                  <a:pt x="1562539" y="892991"/>
                </a:lnTo>
                <a:cubicBezTo>
                  <a:pt x="1562539" y="947789"/>
                  <a:pt x="1518116" y="992212"/>
                  <a:pt x="1463318" y="992212"/>
                </a:cubicBezTo>
                <a:lnTo>
                  <a:pt x="99221" y="992212"/>
                </a:lnTo>
                <a:cubicBezTo>
                  <a:pt x="44423" y="992212"/>
                  <a:pt x="0" y="947789"/>
                  <a:pt x="0" y="892991"/>
                </a:cubicBezTo>
                <a:lnTo>
                  <a:pt x="0" y="992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2881" tIns="112881" rIns="112881" bIns="112881" numCol="1" spcCol="1270" anchor="ctr" anchorCtr="0">
            <a:noAutofit/>
          </a:bodyPr>
          <a:lstStyle/>
          <a:p>
            <a:pPr marL="0" lvl="0" indent="0" algn="ctr" defTabSz="977900">
              <a:lnSpc>
                <a:spcPct val="90000"/>
              </a:lnSpc>
              <a:spcBef>
                <a:spcPct val="0"/>
              </a:spcBef>
              <a:spcAft>
                <a:spcPct val="35000"/>
              </a:spcAft>
              <a:buNone/>
            </a:pPr>
            <a:r>
              <a:rPr lang="es-ES" sz="2800" kern="1200" dirty="0"/>
              <a:t>Habilidades mentales (pensamiento)</a:t>
            </a:r>
          </a:p>
        </p:txBody>
      </p:sp>
      <p:sp>
        <p:nvSpPr>
          <p:cNvPr id="35" name="CuadroTexto 34"/>
          <p:cNvSpPr txBox="1"/>
          <p:nvPr/>
        </p:nvSpPr>
        <p:spPr>
          <a:xfrm>
            <a:off x="6270312" y="2336726"/>
            <a:ext cx="1393372" cy="369332"/>
          </a:xfrm>
          <a:prstGeom prst="rect">
            <a:avLst/>
          </a:prstGeom>
          <a:noFill/>
        </p:spPr>
        <p:txBody>
          <a:bodyPr wrap="square" rtlCol="0">
            <a:spAutoFit/>
          </a:bodyPr>
          <a:lstStyle/>
          <a:p>
            <a:r>
              <a:rPr lang="es-MX" b="1" dirty="0">
                <a:solidFill>
                  <a:srgbClr val="FF0000"/>
                </a:solidFill>
              </a:rPr>
              <a:t>PERMITE </a:t>
            </a:r>
          </a:p>
        </p:txBody>
      </p:sp>
      <p:sp>
        <p:nvSpPr>
          <p:cNvPr id="36" name="CuadroTexto 35"/>
          <p:cNvSpPr txBox="1"/>
          <p:nvPr/>
        </p:nvSpPr>
        <p:spPr>
          <a:xfrm>
            <a:off x="8694284" y="3987514"/>
            <a:ext cx="2357723" cy="369332"/>
          </a:xfrm>
          <a:prstGeom prst="rect">
            <a:avLst/>
          </a:prstGeom>
          <a:noFill/>
        </p:spPr>
        <p:txBody>
          <a:bodyPr wrap="square" rtlCol="0">
            <a:spAutoFit/>
          </a:bodyPr>
          <a:lstStyle/>
          <a:p>
            <a:r>
              <a:rPr lang="es-MX" b="1" dirty="0">
                <a:solidFill>
                  <a:srgbClr val="FF0000"/>
                </a:solidFill>
              </a:rPr>
              <a:t>PARA LOGRAR</a:t>
            </a:r>
          </a:p>
        </p:txBody>
      </p:sp>
    </p:spTree>
    <p:extLst>
      <p:ext uri="{BB962C8B-B14F-4D97-AF65-F5344CB8AC3E}">
        <p14:creationId xmlns:p14="http://schemas.microsoft.com/office/powerpoint/2010/main" val="3522475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Inteligencia emocional</a:t>
            </a:r>
          </a:p>
        </p:txBody>
      </p:sp>
      <p:sp>
        <p:nvSpPr>
          <p:cNvPr id="3" name="CuadroTexto 2"/>
          <p:cNvSpPr txBox="1"/>
          <p:nvPr/>
        </p:nvSpPr>
        <p:spPr>
          <a:xfrm>
            <a:off x="8801662" y="2254405"/>
            <a:ext cx="2905924" cy="523220"/>
          </a:xfrm>
          <a:prstGeom prst="rect">
            <a:avLst/>
          </a:prstGeom>
          <a:noFill/>
        </p:spPr>
        <p:txBody>
          <a:bodyPr wrap="square" rtlCol="0">
            <a:spAutoFit/>
          </a:bodyPr>
          <a:lstStyle/>
          <a:p>
            <a:r>
              <a:rPr lang="es-MX" sz="2800" dirty="0">
                <a:solidFill>
                  <a:schemeClr val="bg1"/>
                </a:solidFill>
                <a:highlight>
                  <a:srgbClr val="000000"/>
                </a:highlight>
              </a:rPr>
              <a:t>Zona de pensar  </a:t>
            </a:r>
          </a:p>
        </p:txBody>
      </p:sp>
      <p:sp>
        <p:nvSpPr>
          <p:cNvPr id="5" name="CuadroTexto 4"/>
          <p:cNvSpPr txBox="1"/>
          <p:nvPr/>
        </p:nvSpPr>
        <p:spPr>
          <a:xfrm>
            <a:off x="8801662" y="3758877"/>
            <a:ext cx="2727436" cy="523220"/>
          </a:xfrm>
          <a:prstGeom prst="rect">
            <a:avLst/>
          </a:prstGeom>
          <a:noFill/>
        </p:spPr>
        <p:txBody>
          <a:bodyPr wrap="square" rtlCol="0">
            <a:spAutoFit/>
          </a:bodyPr>
          <a:lstStyle/>
          <a:p>
            <a:r>
              <a:rPr lang="es-MX" sz="2800" dirty="0">
                <a:solidFill>
                  <a:schemeClr val="bg1"/>
                </a:solidFill>
                <a:highlight>
                  <a:srgbClr val="000000"/>
                </a:highlight>
              </a:rPr>
              <a:t>Zona de sentir </a:t>
            </a:r>
          </a:p>
        </p:txBody>
      </p:sp>
      <p:sp>
        <p:nvSpPr>
          <p:cNvPr id="8" name="Rectángulo 7"/>
          <p:cNvSpPr/>
          <p:nvPr/>
        </p:nvSpPr>
        <p:spPr>
          <a:xfrm>
            <a:off x="7612167" y="5263349"/>
            <a:ext cx="5015842" cy="523220"/>
          </a:xfrm>
          <a:prstGeom prst="rect">
            <a:avLst/>
          </a:prstGeom>
          <a:noFill/>
        </p:spPr>
        <p:txBody>
          <a:bodyPr wrap="square" lIns="91440" tIns="45720" rIns="91440" bIns="45720">
            <a:spAutoFit/>
          </a:bodyPr>
          <a:lstStyle/>
          <a:p>
            <a:pPr algn="ctr"/>
            <a:r>
              <a:rPr lang="es-ES" sz="2800" dirty="0">
                <a:ln w="0"/>
                <a:solidFill>
                  <a:schemeClr val="bg1"/>
                </a:solidFill>
                <a:effectLst>
                  <a:outerShdw blurRad="38100" dist="19050" dir="2700000" algn="tl" rotWithShape="0">
                    <a:schemeClr val="dk1">
                      <a:alpha val="40000"/>
                    </a:schemeClr>
                  </a:outerShdw>
                </a:effectLst>
                <a:highlight>
                  <a:srgbClr val="000000"/>
                </a:highlight>
              </a:rPr>
              <a:t>Zona del comportamiento</a:t>
            </a:r>
            <a:endParaRPr lang="es-ES" sz="2800" b="0" cap="none" spc="0" dirty="0">
              <a:ln w="0"/>
              <a:solidFill>
                <a:schemeClr val="bg1"/>
              </a:solidFill>
              <a:effectLst>
                <a:outerShdw blurRad="38100" dist="19050" dir="2700000" algn="tl" rotWithShape="0">
                  <a:schemeClr val="dk1">
                    <a:alpha val="40000"/>
                  </a:schemeClr>
                </a:outerShdw>
              </a:effectLst>
              <a:highlight>
                <a:srgbClr val="000000"/>
              </a:highlight>
            </a:endParaRPr>
          </a:p>
        </p:txBody>
      </p:sp>
      <p:pic>
        <p:nvPicPr>
          <p:cNvPr id="9" name="Imagen 8"/>
          <p:cNvPicPr>
            <a:picLocks noChangeAspect="1"/>
          </p:cNvPicPr>
          <p:nvPr/>
        </p:nvPicPr>
        <p:blipFill>
          <a:blip r:embed="rId2"/>
          <a:stretch>
            <a:fillRect/>
          </a:stretch>
        </p:blipFill>
        <p:spPr>
          <a:xfrm>
            <a:off x="1681294" y="1695006"/>
            <a:ext cx="5783354" cy="5162994"/>
          </a:xfrm>
          <a:prstGeom prst="rect">
            <a:avLst/>
          </a:prstGeom>
        </p:spPr>
      </p:pic>
      <p:cxnSp>
        <p:nvCxnSpPr>
          <p:cNvPr id="12" name="Conector: curvado 11"/>
          <p:cNvCxnSpPr/>
          <p:nvPr/>
        </p:nvCxnSpPr>
        <p:spPr>
          <a:xfrm flipV="1">
            <a:off x="5943600" y="2645229"/>
            <a:ext cx="2710543" cy="132396"/>
          </a:xfrm>
          <a:prstGeom prst="curved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3" name="Conector: curvado 12"/>
          <p:cNvCxnSpPr/>
          <p:nvPr/>
        </p:nvCxnSpPr>
        <p:spPr>
          <a:xfrm flipV="1">
            <a:off x="4294414" y="4091033"/>
            <a:ext cx="4359729" cy="889182"/>
          </a:xfrm>
          <a:prstGeom prst="curved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Conector: curvado 15"/>
          <p:cNvCxnSpPr/>
          <p:nvPr/>
        </p:nvCxnSpPr>
        <p:spPr>
          <a:xfrm flipV="1">
            <a:off x="4572971" y="5731548"/>
            <a:ext cx="3313729" cy="459042"/>
          </a:xfrm>
          <a:prstGeom prst="curvedConnector3">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485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uae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aeh" id="{7D0C7491-212D-44F2-A5C8-52DB1D1E01D1}" vid="{AF17649B-7692-454C-BC43-355F7725BCB8}"/>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uae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aeh" id="{7D0C7491-212D-44F2-A5C8-52DB1D1E01D1}" vid="{AF17649B-7692-454C-BC43-355F7725BCB8}"/>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uaeh</Template>
  <TotalTime>6012</TotalTime>
  <Words>320</Words>
  <Application>Microsoft Office PowerPoint</Application>
  <PresentationFormat>Panorámica</PresentationFormat>
  <Paragraphs>95</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12</vt:i4>
      </vt:variant>
    </vt:vector>
  </HeadingPairs>
  <TitlesOfParts>
    <vt:vector size="23" baseType="lpstr">
      <vt:lpstr>Agency FB</vt:lpstr>
      <vt:lpstr>Arial</vt:lpstr>
      <vt:lpstr>Calibri</vt:lpstr>
      <vt:lpstr>Calibri Light</vt:lpstr>
      <vt:lpstr>Times New Roman</vt:lpstr>
      <vt:lpstr>Wingdings</vt:lpstr>
      <vt:lpstr>uaeh</vt:lpstr>
      <vt:lpstr>1_Tema de Office</vt:lpstr>
      <vt:lpstr>1_uaeh</vt:lpstr>
      <vt:lpstr>2_Tema de Office</vt:lpstr>
      <vt:lpstr>Tema de Office</vt:lpstr>
      <vt:lpstr>Tema: Emociones y reacciones </vt:lpstr>
      <vt:lpstr>Inteligencia emocional </vt:lpstr>
      <vt:lpstr>Inteligencia</vt:lpstr>
      <vt:lpstr>Presentación de PowerPoint</vt:lpstr>
      <vt:lpstr>Tipos de inteligencia, Garder </vt:lpstr>
      <vt:lpstr>Tipos de inteligencia, Garder </vt:lpstr>
      <vt:lpstr>Tipos de inteligencia, Garder </vt:lpstr>
      <vt:lpstr>Presentación de PowerPoint</vt:lpstr>
      <vt:lpstr>Inteligencia emocional</vt:lpstr>
      <vt:lpstr>Presentación de PowerPoint</vt:lpstr>
      <vt:lpstr>Dar nombre a las emociones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Inteligencia emocional y resiliencia</dc:title>
  <dc:creator>Araceli</dc:creator>
  <cp:lastModifiedBy>Araceli</cp:lastModifiedBy>
  <cp:revision>62</cp:revision>
  <dcterms:created xsi:type="dcterms:W3CDTF">2016-09-16T18:16:45Z</dcterms:created>
  <dcterms:modified xsi:type="dcterms:W3CDTF">2017-03-30T23:09:53Z</dcterms:modified>
</cp:coreProperties>
</file>