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Lst>
  <p:sldIdLst>
    <p:sldId id="257" r:id="rId7"/>
    <p:sldId id="258" r:id="rId8"/>
    <p:sldId id="259" r:id="rId9"/>
    <p:sldId id="260" r:id="rId10"/>
    <p:sldId id="261" r:id="rId11"/>
    <p:sldId id="262" r:id="rId12"/>
    <p:sldId id="263" r:id="rId13"/>
    <p:sldId id="264" r:id="rId14"/>
    <p:sldId id="265" r:id="rId15"/>
    <p:sldId id="266" r:id="rId1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3" d="100"/>
          <a:sy n="53" d="100"/>
        </p:scale>
        <p:origin x="71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s-MX"/>
          </a:p>
        </p:txBody>
      </p:sp>
      <p:sp>
        <p:nvSpPr>
          <p:cNvPr id="4" name="3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3946395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3117229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40379713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74667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604555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0942830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6447091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6595320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4723086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5466397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174040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21868930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s-MX"/>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2906426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261192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5169325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s-MX"/>
          </a:p>
        </p:txBody>
      </p:sp>
      <p:sp>
        <p:nvSpPr>
          <p:cNvPr id="4" name="3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15265775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11274167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3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299313687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40881120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1926895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24309190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1280003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3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25220683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4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162424066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s-MX"/>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4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42292392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28902749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149096733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2509076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48750149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22130429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77606715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2790972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842715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259814156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29550858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14744035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s-MX"/>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16260901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9445923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1064116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s-MX"/>
          </a:p>
        </p:txBody>
      </p:sp>
      <p:sp>
        <p:nvSpPr>
          <p:cNvPr id="4" name="3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411338527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186546087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3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157419485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212557760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2971037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138880549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214256998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210950208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4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196730780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s-MX"/>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4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72111212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192594354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85070149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00721020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04827532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26306899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747392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332673928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8887533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28065241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05775890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73446851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s-MX"/>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89747753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13788166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78618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3466257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4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1652887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s-MX"/>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4 Marcador de fecha"/>
          <p:cNvSpPr>
            <a:spLocks noGrp="1"/>
          </p:cNvSpPr>
          <p:nvPr>
            <p:ph type="dt" sz="half" idx="10"/>
          </p:nvPr>
        </p:nvSpPr>
        <p:spPr/>
        <p:txBody>
          <a:bodyPr/>
          <a:lstStyle/>
          <a:p>
            <a:fld id="{9C86CDB0-0DCE-4C2E-96B3-EF4EB09AA7AA}" type="datetimeFigureOut">
              <a:rPr lang="es-MX" smtClean="0"/>
              <a:t>30/03/2017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7BC0635-B6F3-4E90-9BC1-6BAF013AB143}" type="slidenum">
              <a:rPr lang="es-MX" smtClean="0"/>
              <a:t>‹Nº›</a:t>
            </a:fld>
            <a:endParaRPr lang="es-MX"/>
          </a:p>
        </p:txBody>
      </p:sp>
    </p:spTree>
    <p:extLst>
      <p:ext uri="{BB962C8B-B14F-4D97-AF65-F5344CB8AC3E}">
        <p14:creationId xmlns:p14="http://schemas.microsoft.com/office/powerpoint/2010/main" val="1179226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jp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86CDB0-0DCE-4C2E-96B3-EF4EB09AA7AA}" type="datetimeFigureOut">
              <a:rPr lang="es-MX" smtClean="0"/>
              <a:t>30/03/2017</a:t>
            </a:fld>
            <a:endParaRPr lang="es-MX"/>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BC0635-B6F3-4E90-9BC1-6BAF013AB143}" type="slidenum">
              <a:rPr lang="es-MX" smtClean="0"/>
              <a:t>‹Nº›</a:t>
            </a:fld>
            <a:endParaRPr lang="es-MX"/>
          </a:p>
        </p:txBody>
      </p:sp>
    </p:spTree>
    <p:extLst>
      <p:ext uri="{BB962C8B-B14F-4D97-AF65-F5344CB8AC3E}">
        <p14:creationId xmlns:p14="http://schemas.microsoft.com/office/powerpoint/2010/main" val="29620462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3336355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86CDB0-0DCE-4C2E-96B3-EF4EB09AA7AA}" type="datetimeFigureOut">
              <a:rPr lang="es-MX" smtClean="0"/>
              <a:t>30/03/2017</a:t>
            </a:fld>
            <a:endParaRPr lang="es-MX"/>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BC0635-B6F3-4E90-9BC1-6BAF013AB143}" type="slidenum">
              <a:rPr lang="es-MX" smtClean="0"/>
              <a:t>‹Nº›</a:t>
            </a:fld>
            <a:endParaRPr lang="es-MX"/>
          </a:p>
        </p:txBody>
      </p:sp>
    </p:spTree>
    <p:extLst>
      <p:ext uri="{BB962C8B-B14F-4D97-AF65-F5344CB8AC3E}">
        <p14:creationId xmlns:p14="http://schemas.microsoft.com/office/powerpoint/2010/main" val="70649192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33432053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86CDB0-0DCE-4C2E-96B3-EF4EB09AA7AA}" type="datetimeFigureOut">
              <a:rPr lang="es-MX" smtClean="0"/>
              <a:t>30/03/2017</a:t>
            </a:fld>
            <a:endParaRPr lang="es-MX"/>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BC0635-B6F3-4E90-9BC1-6BAF013AB143}" type="slidenum">
              <a:rPr lang="es-MX" smtClean="0"/>
              <a:t>‹Nº›</a:t>
            </a:fld>
            <a:endParaRPr lang="es-MX"/>
          </a:p>
        </p:txBody>
      </p:sp>
    </p:spTree>
    <p:extLst>
      <p:ext uri="{BB962C8B-B14F-4D97-AF65-F5344CB8AC3E}">
        <p14:creationId xmlns:p14="http://schemas.microsoft.com/office/powerpoint/2010/main" val="33029466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solidFill>
                  <a:prstClr val="black">
                    <a:tint val="75000"/>
                  </a:prstClr>
                </a:solidFill>
              </a:rPr>
              <a:pPr/>
              <a:t>30/03/2017</a:t>
            </a:fld>
            <a:endParaRPr lang="es-MX">
              <a:solidFill>
                <a:prstClr val="black">
                  <a:tint val="75000"/>
                </a:prstClr>
              </a:solidFill>
            </a:endParaRPr>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65113432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2" Type="http://schemas.openxmlformats.org/officeDocument/2006/relationships/hyperlink" Target="mailto:ararara7@Hotmail.com" TargetMode="External"/><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file:///C:\Users\Araceli\Documents\UAEH\PROEMIO.docx" TargetMode="External"/><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MX" sz="5400" dirty="0"/>
              <a:t>SALUD FÍSICA Y EMOCIONAL </a:t>
            </a:r>
          </a:p>
        </p:txBody>
      </p:sp>
      <p:sp>
        <p:nvSpPr>
          <p:cNvPr id="4" name="3 Subtítulo"/>
          <p:cNvSpPr txBox="1">
            <a:spLocks noGrp="1"/>
          </p:cNvSpPr>
          <p:nvPr>
            <p:ph type="subTitle" idx="1"/>
          </p:nvPr>
        </p:nvSpPr>
        <p:spPr>
          <a:xfrm>
            <a:off x="914400" y="3600451"/>
            <a:ext cx="10595428" cy="2456543"/>
          </a:xfrm>
        </p:spPr>
        <p:txBody>
          <a:bodyPr>
            <a:normAutofit fontScale="92500"/>
          </a:bodyPr>
          <a:lstStyle/>
          <a:p>
            <a:pPr algn="l"/>
            <a:r>
              <a:rPr lang="es-MX" sz="4400" dirty="0">
                <a:solidFill>
                  <a:schemeClr val="tx1"/>
                </a:solidFill>
              </a:rPr>
              <a:t>Programa: Licenciatura en Ingeniería mecánica </a:t>
            </a:r>
          </a:p>
          <a:p>
            <a:pPr algn="l"/>
            <a:r>
              <a:rPr lang="es-MX" sz="4400" dirty="0">
                <a:solidFill>
                  <a:schemeClr val="tx1"/>
                </a:solidFill>
              </a:rPr>
              <a:t>Profesor(a): Araceli Lozano Rodríguez </a:t>
            </a:r>
          </a:p>
          <a:p>
            <a:pPr algn="l"/>
            <a:r>
              <a:rPr lang="es-MX" sz="4400" dirty="0">
                <a:solidFill>
                  <a:schemeClr val="tx1"/>
                </a:solidFill>
              </a:rPr>
              <a:t> Periodo: Enero  – Julio 2017 </a:t>
            </a:r>
          </a:p>
        </p:txBody>
      </p:sp>
    </p:spTree>
    <p:extLst>
      <p:ext uri="{BB962C8B-B14F-4D97-AF65-F5344CB8AC3E}">
        <p14:creationId xmlns:p14="http://schemas.microsoft.com/office/powerpoint/2010/main" val="3099427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2569029" y="2322286"/>
            <a:ext cx="7458620" cy="3846286"/>
          </a:xfrm>
          <a:prstGeom prst="rect">
            <a:avLst/>
          </a:prstGeom>
        </p:spPr>
      </p:pic>
    </p:spTree>
    <p:extLst>
      <p:ext uri="{BB962C8B-B14F-4D97-AF65-F5344CB8AC3E}">
        <p14:creationId xmlns:p14="http://schemas.microsoft.com/office/powerpoint/2010/main" val="783369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207568" y="1499727"/>
            <a:ext cx="8229600" cy="1143000"/>
          </a:xfrm>
        </p:spPr>
        <p:txBody>
          <a:bodyPr/>
          <a:lstStyle/>
          <a:p>
            <a:r>
              <a:rPr lang="es-MX" dirty="0">
                <a:latin typeface="Arial" panose="020B0604020202020204" pitchFamily="34" charset="0"/>
                <a:cs typeface="Arial" panose="020B0604020202020204" pitchFamily="34" charset="0"/>
              </a:rPr>
              <a:t>Salud física y emocional </a:t>
            </a:r>
          </a:p>
        </p:txBody>
      </p:sp>
      <p:sp>
        <p:nvSpPr>
          <p:cNvPr id="3" name="2 Marcador de contenido"/>
          <p:cNvSpPr>
            <a:spLocks noGrp="1"/>
          </p:cNvSpPr>
          <p:nvPr>
            <p:ph idx="1"/>
          </p:nvPr>
        </p:nvSpPr>
        <p:spPr>
          <a:xfrm>
            <a:off x="609600" y="2636913"/>
            <a:ext cx="10958286" cy="4497363"/>
          </a:xfrm>
        </p:spPr>
        <p:txBody>
          <a:bodyPr>
            <a:normAutofit fontScale="55000" lnSpcReduction="20000"/>
          </a:bodyPr>
          <a:lstStyle/>
          <a:p>
            <a:pPr marL="0" indent="0" algn="ctr">
              <a:buNone/>
            </a:pPr>
            <a:r>
              <a:rPr lang="es-MX" sz="5800" b="1" dirty="0">
                <a:latin typeface="Arial" pitchFamily="34" charset="0"/>
                <a:cs typeface="Arial" pitchFamily="34" charset="0"/>
              </a:rPr>
              <a:t>Resumen</a:t>
            </a:r>
          </a:p>
          <a:p>
            <a:pPr marL="0" indent="0" algn="ctr">
              <a:buNone/>
            </a:pPr>
            <a:endParaRPr lang="es-MX" sz="5800" b="1" dirty="0">
              <a:latin typeface="Arial" pitchFamily="34" charset="0"/>
              <a:cs typeface="Arial" pitchFamily="34" charset="0"/>
            </a:endParaRPr>
          </a:p>
          <a:p>
            <a:pPr marL="0" indent="0" algn="just">
              <a:buNone/>
            </a:pPr>
            <a:r>
              <a:rPr lang="es-MX" sz="5800" b="1" dirty="0">
                <a:latin typeface="Arial" pitchFamily="34" charset="0"/>
                <a:cs typeface="Arial" pitchFamily="34" charset="0"/>
              </a:rPr>
              <a:t>La salud es primordial para el alcance de nuestras metas, por ello es importante concientizar el concepto de salud, partiendo de ello para formar un panorama de identificación de hábitos saludables que tenemos en nuestra vida, considerando alcanzar una mejor calidad de vida. </a:t>
            </a:r>
          </a:p>
          <a:p>
            <a:pPr marL="0" indent="0" algn="just">
              <a:buNone/>
            </a:pPr>
            <a:r>
              <a:rPr lang="es-MX" b="1" dirty="0">
                <a:latin typeface="Arial" pitchFamily="34" charset="0"/>
                <a:cs typeface="Arial" pitchFamily="34" charset="0"/>
              </a:rPr>
              <a:t>Palabras clave: Salud, identificación de hábitos de saludables, calidad de vida. </a:t>
            </a:r>
          </a:p>
          <a:p>
            <a:pPr marL="0" indent="0" algn="just">
              <a:buNone/>
            </a:pPr>
            <a:endParaRPr lang="es-MX" sz="5800" b="1" dirty="0">
              <a:latin typeface="Arial" pitchFamily="34" charset="0"/>
              <a:cs typeface="Arial" pitchFamily="34" charset="0"/>
            </a:endParaRPr>
          </a:p>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spTree>
    <p:extLst>
      <p:ext uri="{BB962C8B-B14F-4D97-AF65-F5344CB8AC3E}">
        <p14:creationId xmlns:p14="http://schemas.microsoft.com/office/powerpoint/2010/main" val="1718722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40734" y="1340768"/>
            <a:ext cx="8229600" cy="1143000"/>
          </a:xfrm>
        </p:spPr>
        <p:txBody>
          <a:bodyPr/>
          <a:lstStyle/>
          <a:p>
            <a:r>
              <a:rPr lang="es-MX" b="1" dirty="0">
                <a:latin typeface="Arial" pitchFamily="34" charset="0"/>
                <a:cs typeface="Arial" pitchFamily="34" charset="0"/>
              </a:rPr>
              <a:t>Abstract</a:t>
            </a:r>
            <a:endParaRPr lang="es-MX" dirty="0"/>
          </a:p>
        </p:txBody>
      </p:sp>
      <p:sp>
        <p:nvSpPr>
          <p:cNvPr id="3" name="Marcador de contenido 2"/>
          <p:cNvSpPr>
            <a:spLocks noGrp="1"/>
          </p:cNvSpPr>
          <p:nvPr>
            <p:ph idx="1"/>
          </p:nvPr>
        </p:nvSpPr>
        <p:spPr>
          <a:xfrm>
            <a:off x="827314" y="2483768"/>
            <a:ext cx="10697029" cy="4049291"/>
          </a:xfrm>
        </p:spPr>
        <p:txBody>
          <a:bodyPr>
            <a:normAutofit/>
          </a:bodyPr>
          <a:lstStyle/>
          <a:p>
            <a:pPr marL="0" indent="0" algn="ctr">
              <a:buNone/>
            </a:pPr>
            <a:r>
              <a:rPr lang="es-MX" b="1" dirty="0">
                <a:latin typeface="Arial" pitchFamily="34" charset="0"/>
                <a:cs typeface="Arial" pitchFamily="34" charset="0"/>
              </a:rPr>
              <a:t> </a:t>
            </a:r>
          </a:p>
          <a:p>
            <a:pPr marL="0" indent="0" algn="just">
              <a:buNone/>
            </a:pPr>
            <a:r>
              <a:rPr lang="en-US" sz="2700" dirty="0">
                <a:latin typeface="Arial" pitchFamily="34" charset="0"/>
                <a:cs typeface="Arial" pitchFamily="34" charset="0"/>
              </a:rPr>
              <a:t>The health is basic for the scope of our goals, for it`s an important </a:t>
            </a:r>
            <a:r>
              <a:rPr lang="en-US" sz="2700" dirty="0" err="1">
                <a:latin typeface="Arial" pitchFamily="34" charset="0"/>
                <a:cs typeface="Arial" pitchFamily="34" charset="0"/>
              </a:rPr>
              <a:t>concientizar</a:t>
            </a:r>
            <a:r>
              <a:rPr lang="en-US" sz="2700" dirty="0">
                <a:latin typeface="Arial" pitchFamily="34" charset="0"/>
                <a:cs typeface="Arial" pitchFamily="34" charset="0"/>
              </a:rPr>
              <a:t> the concept of health, departing from it to form a panorama of identification of healthy habits that we have in our life, considering to reach a better quality of life.</a:t>
            </a:r>
          </a:p>
          <a:p>
            <a:pPr marL="0" indent="0" algn="just">
              <a:buNone/>
            </a:pPr>
            <a:endParaRPr lang="en-US" sz="2700" dirty="0">
              <a:latin typeface="Arial" pitchFamily="34" charset="0"/>
              <a:cs typeface="Arial" pitchFamily="34" charset="0"/>
            </a:endParaRPr>
          </a:p>
          <a:p>
            <a:pPr marL="0" indent="0" algn="just">
              <a:buNone/>
            </a:pPr>
            <a:r>
              <a:rPr lang="en-US" sz="2700" b="1" dirty="0">
                <a:latin typeface="Arial" pitchFamily="34" charset="0"/>
                <a:cs typeface="Arial" pitchFamily="34" charset="0"/>
              </a:rPr>
              <a:t>Keywords: </a:t>
            </a:r>
            <a:r>
              <a:rPr lang="en-US" sz="2700" dirty="0">
                <a:latin typeface="Arial" pitchFamily="34" charset="0"/>
                <a:cs typeface="Arial" pitchFamily="34" charset="0"/>
              </a:rPr>
              <a:t>Health, identification of habits of healthy, quality of life</a:t>
            </a:r>
          </a:p>
          <a:p>
            <a:pPr marL="0" indent="0" algn="just">
              <a:buNone/>
            </a:pPr>
            <a:endParaRPr lang="es-MX" b="1" dirty="0">
              <a:latin typeface="Arial" pitchFamily="34" charset="0"/>
              <a:cs typeface="Arial" pitchFamily="34" charset="0"/>
            </a:endParaRPr>
          </a:p>
          <a:p>
            <a:endParaRPr lang="es-MX" b="1" dirty="0">
              <a:latin typeface="Arial" pitchFamily="34" charset="0"/>
              <a:cs typeface="Arial" pitchFamily="34" charset="0"/>
            </a:endParaRPr>
          </a:p>
          <a:p>
            <a:pPr marL="0" indent="0">
              <a:buNone/>
            </a:pPr>
            <a:endParaRPr lang="es-MX" b="1" dirty="0">
              <a:latin typeface="Arial" pitchFamily="34" charset="0"/>
              <a:cs typeface="Arial" pitchFamily="34" charset="0"/>
            </a:endParaRPr>
          </a:p>
          <a:p>
            <a:endParaRPr lang="es-MX" b="1" dirty="0">
              <a:latin typeface="Arial" pitchFamily="34" charset="0"/>
              <a:cs typeface="Arial" pitchFamily="34" charset="0"/>
            </a:endParaRPr>
          </a:p>
          <a:p>
            <a:endParaRPr lang="es-MX" dirty="0"/>
          </a:p>
        </p:txBody>
      </p:sp>
    </p:spTree>
    <p:extLst>
      <p:ext uri="{BB962C8B-B14F-4D97-AF65-F5344CB8AC3E}">
        <p14:creationId xmlns:p14="http://schemas.microsoft.com/office/powerpoint/2010/main" val="277939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a:xfrm>
            <a:off x="725714" y="1600200"/>
            <a:ext cx="10856686" cy="5141168"/>
          </a:xfrm>
        </p:spPr>
        <p:txBody>
          <a:bodyPr>
            <a:normAutofit/>
          </a:bodyPr>
          <a:lstStyle/>
          <a:p>
            <a:pPr marL="0" indent="0" algn="ctr">
              <a:buNone/>
            </a:pPr>
            <a:r>
              <a:rPr lang="es-MX" dirty="0">
                <a:solidFill>
                  <a:srgbClr val="C00000"/>
                </a:solidFill>
              </a:rPr>
              <a:t>Aprendizajes esperados</a:t>
            </a:r>
          </a:p>
          <a:p>
            <a:pPr marL="0" indent="0" algn="ctr">
              <a:buNone/>
            </a:pPr>
            <a:endParaRPr lang="es-MX" dirty="0">
              <a:solidFill>
                <a:srgbClr val="C00000"/>
              </a:solidFill>
            </a:endParaRPr>
          </a:p>
          <a:p>
            <a:pPr marL="0" indent="0" algn="just">
              <a:buNone/>
            </a:pPr>
            <a:r>
              <a:rPr lang="es-MX" dirty="0">
                <a:solidFill>
                  <a:srgbClr val="C00000"/>
                </a:solidFill>
              </a:rPr>
              <a:t>SABER: </a:t>
            </a:r>
            <a:r>
              <a:rPr lang="es-MX" dirty="0"/>
              <a:t>Saberes previos, objetivos y formas de trabajo de la asignatura.</a:t>
            </a:r>
          </a:p>
          <a:p>
            <a:pPr marL="0" indent="0" algn="just">
              <a:buNone/>
            </a:pPr>
            <a:endParaRPr lang="es-MX" dirty="0"/>
          </a:p>
          <a:p>
            <a:pPr marL="0" indent="0" algn="just">
              <a:buNone/>
            </a:pPr>
            <a:r>
              <a:rPr lang="es-MX" dirty="0">
                <a:solidFill>
                  <a:srgbClr val="C00000"/>
                </a:solidFill>
              </a:rPr>
              <a:t>SABER HACER: </a:t>
            </a:r>
            <a:r>
              <a:rPr lang="es-MX" dirty="0"/>
              <a:t>Expresa sus saberes previos de forma oral y escrita.</a:t>
            </a:r>
          </a:p>
          <a:p>
            <a:pPr marL="0" indent="0" algn="just">
              <a:buNone/>
            </a:pPr>
            <a:endParaRPr lang="es-MX" dirty="0"/>
          </a:p>
          <a:p>
            <a:pPr marL="0" indent="0" algn="just">
              <a:buNone/>
            </a:pPr>
            <a:r>
              <a:rPr lang="es-MX" dirty="0">
                <a:solidFill>
                  <a:srgbClr val="C00000"/>
                </a:solidFill>
              </a:rPr>
              <a:t>SABER SER: </a:t>
            </a:r>
            <a:r>
              <a:rPr lang="es-MX" dirty="0"/>
              <a:t>Respeto, honestidad y trabajo en equipo. </a:t>
            </a:r>
          </a:p>
        </p:txBody>
      </p:sp>
    </p:spTree>
    <p:extLst>
      <p:ext uri="{BB962C8B-B14F-4D97-AF65-F5344CB8AC3E}">
        <p14:creationId xmlns:p14="http://schemas.microsoft.com/office/powerpoint/2010/main" val="1990989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62043" y="2084608"/>
            <a:ext cx="8229600" cy="1143000"/>
          </a:xfrm>
        </p:spPr>
        <p:txBody>
          <a:bodyPr>
            <a:normAutofit fontScale="90000"/>
          </a:bodyPr>
          <a:lstStyle/>
          <a:p>
            <a:r>
              <a:rPr lang="es-MX" dirty="0"/>
              <a:t>1. Alimentación saludable</a:t>
            </a:r>
            <a:br>
              <a:rPr lang="es-MX" dirty="0"/>
            </a:br>
            <a:r>
              <a:rPr lang="es-MX" dirty="0"/>
              <a:t>1. 1. Encuadre y bienvenida</a:t>
            </a:r>
            <a:br>
              <a:rPr lang="es-MX" dirty="0"/>
            </a:br>
            <a:endParaRPr lang="es-MX" b="1"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pPr marL="0" indent="0">
              <a:buNone/>
            </a:pPr>
            <a:endParaRPr lang="es-MX" b="1" dirty="0">
              <a:latin typeface="Arial" pitchFamily="34" charset="0"/>
              <a:cs typeface="Arial" pitchFamily="34" charset="0"/>
            </a:endParaRPr>
          </a:p>
        </p:txBody>
      </p:sp>
      <p:sp>
        <p:nvSpPr>
          <p:cNvPr id="4" name="Rectángulo 3">
            <a:hlinkClick r:id="" action="ppaction://hlinkshowjump?jump=nextslide"/>
          </p:cNvPr>
          <p:cNvSpPr/>
          <p:nvPr/>
        </p:nvSpPr>
        <p:spPr>
          <a:xfrm>
            <a:off x="3144799" y="3204478"/>
            <a:ext cx="5400600" cy="33843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solidFill>
              </a:rPr>
              <a:t> </a:t>
            </a:r>
          </a:p>
        </p:txBody>
      </p:sp>
      <p:sp>
        <p:nvSpPr>
          <p:cNvPr id="5" name="CuadroTexto 4"/>
          <p:cNvSpPr txBox="1"/>
          <p:nvPr/>
        </p:nvSpPr>
        <p:spPr>
          <a:xfrm>
            <a:off x="4584959" y="3227608"/>
            <a:ext cx="2520280" cy="369332"/>
          </a:xfrm>
          <a:prstGeom prst="rect">
            <a:avLst/>
          </a:prstGeom>
          <a:solidFill>
            <a:schemeClr val="bg2"/>
          </a:solidFill>
        </p:spPr>
        <p:txBody>
          <a:bodyPr wrap="square" rtlCol="0">
            <a:spAutoFit/>
          </a:bodyPr>
          <a:lstStyle/>
          <a:p>
            <a:pPr algn="ctr"/>
            <a:r>
              <a:rPr lang="es-MX" b="1" dirty="0"/>
              <a:t>Carta de presentación </a:t>
            </a:r>
          </a:p>
        </p:txBody>
      </p:sp>
    </p:spTree>
    <p:extLst>
      <p:ext uri="{BB962C8B-B14F-4D97-AF65-F5344CB8AC3E}">
        <p14:creationId xmlns:p14="http://schemas.microsoft.com/office/powerpoint/2010/main" val="3885411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1233713" y="1915886"/>
            <a:ext cx="9463315" cy="48538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a:solidFill>
                  <a:schemeClr val="tx1"/>
                </a:solidFill>
                <a:latin typeface="Arial" panose="020B0604020202020204" pitchFamily="34" charset="0"/>
                <a:cs typeface="Arial" panose="020B0604020202020204" pitchFamily="34" charset="0"/>
              </a:rPr>
              <a:t>Carta de presentación </a:t>
            </a:r>
          </a:p>
          <a:p>
            <a:pPr algn="just"/>
            <a:endParaRPr lang="es-MX" dirty="0">
              <a:solidFill>
                <a:schemeClr val="tx1"/>
              </a:solidFill>
              <a:latin typeface="Arial" panose="020B0604020202020204" pitchFamily="34" charset="0"/>
              <a:cs typeface="Arial" panose="020B0604020202020204" pitchFamily="34" charset="0"/>
            </a:endParaRPr>
          </a:p>
          <a:p>
            <a:pPr algn="just"/>
            <a:r>
              <a:rPr lang="es-MX" sz="2000" dirty="0">
                <a:solidFill>
                  <a:schemeClr val="tx1"/>
                </a:solidFill>
                <a:latin typeface="Arial" panose="020B0604020202020204" pitchFamily="34" charset="0"/>
                <a:cs typeface="Arial" panose="020B0604020202020204" pitchFamily="34" charset="0"/>
              </a:rPr>
              <a:t>Mi nombre es Araceli Lozano Rodríguez, nací en Cd. Sahagún y vivo en </a:t>
            </a:r>
            <a:r>
              <a:rPr lang="es-MX" sz="2000" dirty="0" err="1">
                <a:solidFill>
                  <a:schemeClr val="tx1"/>
                </a:solidFill>
                <a:latin typeface="Arial" panose="020B0604020202020204" pitchFamily="34" charset="0"/>
                <a:cs typeface="Arial" panose="020B0604020202020204" pitchFamily="34" charset="0"/>
              </a:rPr>
              <a:t>Tepepaulco</a:t>
            </a:r>
            <a:r>
              <a:rPr lang="es-MX" sz="2000" dirty="0">
                <a:solidFill>
                  <a:schemeClr val="tx1"/>
                </a:solidFill>
                <a:latin typeface="Arial" panose="020B0604020202020204" pitchFamily="34" charset="0"/>
                <a:cs typeface="Arial" panose="020B0604020202020204" pitchFamily="34" charset="0"/>
              </a:rPr>
              <a:t>; tengo 31 años,  logre la licenciatura en psicología y especialidad en docencia en la UAEH;  me gusta viajar, conocer personas, me encanta la charrería;  me gustaría lograr tener una clínica de especialidad en psicología.</a:t>
            </a:r>
          </a:p>
          <a:p>
            <a:pPr algn="just"/>
            <a:endParaRPr lang="es-MX" sz="2000" dirty="0">
              <a:solidFill>
                <a:schemeClr val="tx1"/>
              </a:solidFill>
              <a:latin typeface="Arial" panose="020B0604020202020204" pitchFamily="34" charset="0"/>
              <a:cs typeface="Arial" panose="020B0604020202020204" pitchFamily="34" charset="0"/>
            </a:endParaRPr>
          </a:p>
          <a:p>
            <a:pPr algn="just"/>
            <a:r>
              <a:rPr lang="es-MX" sz="2000" dirty="0">
                <a:solidFill>
                  <a:schemeClr val="tx1"/>
                </a:solidFill>
                <a:latin typeface="Arial" panose="020B0604020202020204" pitchFamily="34" charset="0"/>
                <a:cs typeface="Arial" panose="020B0604020202020204" pitchFamily="34" charset="0"/>
              </a:rPr>
              <a:t>Trabajo en </a:t>
            </a:r>
            <a:r>
              <a:rPr lang="es-MX" sz="2000" dirty="0" err="1">
                <a:solidFill>
                  <a:schemeClr val="tx1"/>
                </a:solidFill>
                <a:latin typeface="Arial" panose="020B0604020202020204" pitchFamily="34" charset="0"/>
                <a:cs typeface="Arial" panose="020B0604020202020204" pitchFamily="34" charset="0"/>
              </a:rPr>
              <a:t>Greenbrier</a:t>
            </a:r>
            <a:r>
              <a:rPr lang="es-MX" sz="2000" dirty="0">
                <a:solidFill>
                  <a:schemeClr val="tx1"/>
                </a:solidFill>
                <a:latin typeface="Arial" panose="020B0604020202020204" pitchFamily="34" charset="0"/>
                <a:cs typeface="Arial" panose="020B0604020202020204" pitchFamily="34" charset="0"/>
              </a:rPr>
              <a:t>, UAEH, terapias psicológicas en sector privado. </a:t>
            </a:r>
          </a:p>
          <a:p>
            <a:pPr algn="just"/>
            <a:endParaRPr lang="es-MX" sz="2000" dirty="0">
              <a:solidFill>
                <a:schemeClr val="tx1"/>
              </a:solidFill>
              <a:latin typeface="Arial" panose="020B0604020202020204" pitchFamily="34" charset="0"/>
              <a:cs typeface="Arial" panose="020B0604020202020204" pitchFamily="34" charset="0"/>
            </a:endParaRPr>
          </a:p>
          <a:p>
            <a:pPr algn="just"/>
            <a:r>
              <a:rPr lang="es-MX" sz="2000" dirty="0">
                <a:solidFill>
                  <a:schemeClr val="tx1"/>
                </a:solidFill>
                <a:latin typeface="Arial" panose="020B0604020202020204" pitchFamily="34" charset="0"/>
                <a:cs typeface="Arial" panose="020B0604020202020204" pitchFamily="34" charset="0"/>
              </a:rPr>
              <a:t>Me encantaría, aprender con ustedes, de ustedes y para ustedes con el objetivo de lograr un aprendizaje significativo de nuestra materia. </a:t>
            </a:r>
          </a:p>
          <a:p>
            <a:pPr algn="just"/>
            <a:endParaRPr lang="es-MX" sz="2000" dirty="0">
              <a:solidFill>
                <a:schemeClr val="tx1"/>
              </a:solidFill>
              <a:latin typeface="Arial" panose="020B0604020202020204" pitchFamily="34" charset="0"/>
              <a:cs typeface="Arial" panose="020B0604020202020204" pitchFamily="34" charset="0"/>
            </a:endParaRPr>
          </a:p>
          <a:p>
            <a:pPr algn="just"/>
            <a:r>
              <a:rPr lang="es-MX" sz="2000" dirty="0">
                <a:solidFill>
                  <a:schemeClr val="tx1"/>
                </a:solidFill>
                <a:latin typeface="Arial" panose="020B0604020202020204" pitchFamily="34" charset="0"/>
                <a:cs typeface="Arial" panose="020B0604020202020204" pitchFamily="34" charset="0"/>
              </a:rPr>
              <a:t>Mi correo electrónico </a:t>
            </a:r>
            <a:r>
              <a:rPr lang="es-MX" sz="2000" dirty="0">
                <a:solidFill>
                  <a:schemeClr val="tx1"/>
                </a:solidFill>
                <a:latin typeface="Arial" panose="020B0604020202020204" pitchFamily="34" charset="0"/>
                <a:cs typeface="Arial" panose="020B0604020202020204" pitchFamily="34" charset="0"/>
                <a:hlinkClick r:id="rId2"/>
              </a:rPr>
              <a:t>ararara7@Hotmail.com</a:t>
            </a:r>
            <a:r>
              <a:rPr lang="es-MX" sz="2000" dirty="0">
                <a:solidFill>
                  <a:schemeClr val="tx1"/>
                </a:solidFill>
                <a:latin typeface="Arial" panose="020B0604020202020204" pitchFamily="34" charset="0"/>
                <a:cs typeface="Arial" panose="020B0604020202020204" pitchFamily="34" charset="0"/>
              </a:rPr>
              <a:t> </a:t>
            </a:r>
          </a:p>
          <a:p>
            <a:pPr algn="just"/>
            <a:r>
              <a:rPr lang="es-MX" sz="2000" dirty="0">
                <a:solidFill>
                  <a:schemeClr val="tx1"/>
                </a:solidFill>
                <a:latin typeface="Arial" panose="020B0604020202020204" pitchFamily="34" charset="0"/>
                <a:cs typeface="Arial" panose="020B0604020202020204" pitchFamily="34" charset="0"/>
              </a:rPr>
              <a:t>Teléfono celular 7751310593    de 8:00 a 16:00 PM </a:t>
            </a:r>
          </a:p>
          <a:p>
            <a:pPr algn="just"/>
            <a:r>
              <a:rPr lang="es-MX" sz="2000" dirty="0">
                <a:solidFill>
                  <a:schemeClr val="tx1"/>
                </a:solidFill>
                <a:latin typeface="Arial" panose="020B0604020202020204" pitchFamily="34" charset="0"/>
                <a:cs typeface="Arial" panose="020B0604020202020204" pitchFamily="34" charset="0"/>
              </a:rPr>
              <a:t>Computadora (  x  )   Internet (  x  )</a:t>
            </a:r>
          </a:p>
          <a:p>
            <a:pPr algn="just"/>
            <a:r>
              <a:rPr lang="es-MX" sz="2000" dirty="0">
                <a:solidFill>
                  <a:schemeClr val="tx1"/>
                </a:solidFill>
                <a:latin typeface="Arial" panose="020B0604020202020204" pitchFamily="34" charset="0"/>
                <a:cs typeface="Arial" panose="020B0604020202020204" pitchFamily="34" charset="0"/>
              </a:rPr>
              <a:t>Deseo difundir mis datos con el grupo  (SI)X   (NO) </a:t>
            </a:r>
          </a:p>
        </p:txBody>
      </p:sp>
    </p:spTree>
    <p:extLst>
      <p:ext uri="{BB962C8B-B14F-4D97-AF65-F5344CB8AC3E}">
        <p14:creationId xmlns:p14="http://schemas.microsoft.com/office/powerpoint/2010/main" val="2578987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031507" y="1777380"/>
            <a:ext cx="7812868" cy="1143000"/>
          </a:xfrm>
        </p:spPr>
        <p:txBody>
          <a:bodyPr>
            <a:normAutofit fontScale="90000"/>
          </a:bodyPr>
          <a:lstStyle/>
          <a:p>
            <a:r>
              <a:rPr lang="es-MX" dirty="0"/>
              <a:t>Normas y contrato de aprendizaje  </a:t>
            </a:r>
            <a:r>
              <a:rPr lang="es-MX" sz="2200" dirty="0">
                <a:hlinkClick r:id="rId2" action="ppaction://hlinkfile"/>
              </a:rPr>
              <a:t>C:\Users\Araceli\Documents\UAEH\PROEMIO.docx</a:t>
            </a:r>
            <a:endParaRPr lang="es-MX" sz="1100" dirty="0"/>
          </a:p>
        </p:txBody>
      </p:sp>
      <p:pic>
        <p:nvPicPr>
          <p:cNvPr id="4" name="Marcador de contenido 3"/>
          <p:cNvPicPr>
            <a:picLocks noGrp="1" noChangeAspect="1"/>
          </p:cNvPicPr>
          <p:nvPr>
            <p:ph idx="1"/>
          </p:nvPr>
        </p:nvPicPr>
        <p:blipFill>
          <a:blip r:embed="rId3"/>
          <a:stretch>
            <a:fillRect/>
          </a:stretch>
        </p:blipFill>
        <p:spPr>
          <a:xfrm>
            <a:off x="7170737" y="3312897"/>
            <a:ext cx="4164920" cy="2986169"/>
          </a:xfrm>
          <a:prstGeom prst="rect">
            <a:avLst/>
          </a:prstGeom>
          <a:effectLst>
            <a:glow rad="101600">
              <a:schemeClr val="accent5">
                <a:satMod val="175000"/>
                <a:alpha val="40000"/>
              </a:schemeClr>
            </a:glow>
            <a:outerShdw blurRad="50800" dist="38100" dir="18900000" algn="bl" rotWithShape="0">
              <a:prstClr val="black">
                <a:alpha val="40000"/>
              </a:prstClr>
            </a:outerShdw>
            <a:reflection blurRad="6350" stA="50000" endA="300" endPos="55000" dir="5400000" sy="-100000" algn="bl" rotWithShape="0"/>
          </a:effectLst>
        </p:spPr>
      </p:pic>
      <p:sp>
        <p:nvSpPr>
          <p:cNvPr id="5" name="Rectángulo 4"/>
          <p:cNvSpPr/>
          <p:nvPr/>
        </p:nvSpPr>
        <p:spPr>
          <a:xfrm>
            <a:off x="5937941" y="1658422"/>
            <a:ext cx="237566" cy="369332"/>
          </a:xfrm>
          <a:prstGeom prst="rect">
            <a:avLst/>
          </a:prstGeom>
        </p:spPr>
        <p:txBody>
          <a:bodyPr wrap="none">
            <a:spAutoFit/>
          </a:bodyPr>
          <a:lstStyle/>
          <a:p>
            <a:r>
              <a:rPr lang="es-MX" dirty="0"/>
              <a:t> </a:t>
            </a:r>
          </a:p>
        </p:txBody>
      </p:sp>
      <p:sp>
        <p:nvSpPr>
          <p:cNvPr id="6" name="Rectángulo 5"/>
          <p:cNvSpPr/>
          <p:nvPr/>
        </p:nvSpPr>
        <p:spPr>
          <a:xfrm>
            <a:off x="1018524" y="3113793"/>
            <a:ext cx="5556448" cy="3384376"/>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marL="457200" indent="-457200" algn="just">
              <a:buFont typeface="Arial" panose="020B0604020202020204" pitchFamily="34" charset="0"/>
              <a:buChar char="•"/>
            </a:pPr>
            <a:r>
              <a:rPr lang="es-MX" sz="2800" dirty="0"/>
              <a:t>No bebidas, no comida en el aula</a:t>
            </a:r>
          </a:p>
          <a:p>
            <a:pPr marL="457200" indent="-457200" algn="just">
              <a:buFont typeface="Arial" panose="020B0604020202020204" pitchFamily="34" charset="0"/>
              <a:buChar char="•"/>
            </a:pPr>
            <a:r>
              <a:rPr lang="es-MX" sz="2800" dirty="0"/>
              <a:t> </a:t>
            </a:r>
          </a:p>
          <a:p>
            <a:pPr marL="457200" indent="-457200" algn="just">
              <a:buFont typeface="Arial" panose="020B0604020202020204" pitchFamily="34" charset="0"/>
              <a:buChar char="•"/>
            </a:pPr>
            <a:r>
              <a:rPr lang="es-MX" sz="2800" dirty="0"/>
              <a:t>Llegada puntual</a:t>
            </a:r>
          </a:p>
          <a:p>
            <a:pPr marL="457200" indent="-457200" algn="just">
              <a:buFont typeface="Arial" panose="020B0604020202020204" pitchFamily="34" charset="0"/>
              <a:buChar char="•"/>
            </a:pPr>
            <a:r>
              <a:rPr lang="es-MX" sz="2800" dirty="0"/>
              <a:t> </a:t>
            </a:r>
          </a:p>
          <a:p>
            <a:pPr marL="457200" indent="-457200" algn="just">
              <a:buFont typeface="Arial" panose="020B0604020202020204" pitchFamily="34" charset="0"/>
              <a:buChar char="•"/>
            </a:pPr>
            <a:r>
              <a:rPr lang="es-MX" sz="2800" dirty="0"/>
              <a:t>Aula limpia </a:t>
            </a:r>
          </a:p>
          <a:p>
            <a:pPr marL="457200" indent="-457200" algn="just">
              <a:buFont typeface="Arial" panose="020B0604020202020204" pitchFamily="34" charset="0"/>
              <a:buChar char="•"/>
            </a:pPr>
            <a:endParaRPr lang="es-MX" sz="2800" dirty="0"/>
          </a:p>
          <a:p>
            <a:pPr marL="457200" indent="-457200" algn="just">
              <a:buFont typeface="Arial" panose="020B0604020202020204" pitchFamily="34" charset="0"/>
              <a:buChar char="•"/>
            </a:pPr>
            <a:r>
              <a:rPr lang="es-MX" sz="2800" dirty="0"/>
              <a:t>Sillas alineadas </a:t>
            </a:r>
          </a:p>
          <a:p>
            <a:pPr algn="ctr"/>
            <a:r>
              <a:rPr lang="es-MX" dirty="0"/>
              <a:t>  </a:t>
            </a:r>
          </a:p>
        </p:txBody>
      </p:sp>
    </p:spTree>
    <p:extLst>
      <p:ext uri="{BB962C8B-B14F-4D97-AF65-F5344CB8AC3E}">
        <p14:creationId xmlns:p14="http://schemas.microsoft.com/office/powerpoint/2010/main" val="1622100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81200" y="1988840"/>
            <a:ext cx="8229600" cy="1296144"/>
          </a:xfrm>
        </p:spPr>
        <p:txBody>
          <a:bodyPr>
            <a:normAutofit fontScale="90000"/>
          </a:bodyPr>
          <a:lstStyle/>
          <a:p>
            <a:r>
              <a:rPr lang="es-MX" dirty="0"/>
              <a:t>¿Qué es la salud física emocional y para qué me sirve en mi formación?</a:t>
            </a:r>
            <a:endParaRPr lang="es-MX" sz="1600" dirty="0"/>
          </a:p>
        </p:txBody>
      </p:sp>
      <p:pic>
        <p:nvPicPr>
          <p:cNvPr id="4" name="Marcador de contenido 3"/>
          <p:cNvPicPr>
            <a:picLocks noGrp="1" noChangeAspect="1"/>
          </p:cNvPicPr>
          <p:nvPr>
            <p:ph idx="1"/>
          </p:nvPr>
        </p:nvPicPr>
        <p:blipFill>
          <a:blip r:embed="rId2"/>
          <a:stretch>
            <a:fillRect/>
          </a:stretch>
        </p:blipFill>
        <p:spPr>
          <a:xfrm>
            <a:off x="4151784" y="3501008"/>
            <a:ext cx="3163788" cy="3163788"/>
          </a:xfrm>
          <a:prstGeom prst="rect">
            <a:avLst/>
          </a:prstGeom>
          <a:ln>
            <a:noFill/>
          </a:ln>
          <a:effectLst>
            <a:outerShdw blurRad="190500" dist="228600" dir="2700000" algn="ctr">
              <a:srgbClr val="000000">
                <a:alpha val="30000"/>
              </a:srgbClr>
            </a:outerShdw>
            <a:softEdge rad="12700"/>
          </a:effectLst>
          <a:scene3d>
            <a:camera prst="orthographicFront">
              <a:rot lat="0" lon="0" rev="0"/>
            </a:camera>
            <a:lightRig rig="glow" dir="t">
              <a:rot lat="0" lon="0" rev="4800000"/>
            </a:lightRig>
          </a:scene3d>
          <a:sp3d prstMaterial="matte">
            <a:bevelT w="127000" h="63500"/>
          </a:sp3d>
        </p:spPr>
      </p:pic>
    </p:spTree>
    <p:extLst>
      <p:ext uri="{BB962C8B-B14F-4D97-AF65-F5344CB8AC3E}">
        <p14:creationId xmlns:p14="http://schemas.microsoft.com/office/powerpoint/2010/main" val="35372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1798914" y="2073920"/>
            <a:ext cx="8767486" cy="43924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a:solidFill>
                  <a:schemeClr val="tx1"/>
                </a:solidFill>
                <a:latin typeface="Arial" panose="020B0604020202020204" pitchFamily="34" charset="0"/>
                <a:cs typeface="Arial" panose="020B0604020202020204" pitchFamily="34" charset="0"/>
              </a:rPr>
              <a:t>EVALUACIÓN DIAGNÓSTICO </a:t>
            </a:r>
          </a:p>
          <a:p>
            <a:pPr algn="ctr"/>
            <a:endParaRPr lang="es-MX" sz="2400" dirty="0">
              <a:solidFill>
                <a:schemeClr val="tx1"/>
              </a:solidFill>
              <a:latin typeface="Arial" panose="020B0604020202020204" pitchFamily="34" charset="0"/>
              <a:cs typeface="Arial" panose="020B0604020202020204" pitchFamily="34" charset="0"/>
            </a:endParaRPr>
          </a:p>
          <a:p>
            <a:pPr algn="ctr"/>
            <a:endParaRPr lang="es-MX" sz="2400" dirty="0">
              <a:solidFill>
                <a:schemeClr val="tx1"/>
              </a:solidFill>
              <a:latin typeface="Arial" panose="020B0604020202020204" pitchFamily="34" charset="0"/>
              <a:cs typeface="Arial" panose="020B0604020202020204" pitchFamily="34" charset="0"/>
            </a:endParaRPr>
          </a:p>
          <a:p>
            <a:pPr algn="just"/>
            <a:r>
              <a:rPr lang="es-MX" sz="2800" dirty="0">
                <a:solidFill>
                  <a:schemeClr val="tx1"/>
                </a:solidFill>
                <a:latin typeface="Arial" panose="020B0604020202020204" pitchFamily="34" charset="0"/>
                <a:cs typeface="Arial" panose="020B0604020202020204" pitchFamily="34" charset="0"/>
              </a:rPr>
              <a:t>A continuación se someterá a un test de hábitos alimenticios, con el propósito de realizar una autoevaluación sobre el consumo, y como este afecta y/o beneficia la salud física.</a:t>
            </a:r>
          </a:p>
          <a:p>
            <a:pPr algn="ctr"/>
            <a:endParaRPr lang="es-MX" dirty="0">
              <a:solidFill>
                <a:schemeClr val="tx1"/>
              </a:solidFill>
              <a:latin typeface="Arial" panose="020B0604020202020204" pitchFamily="34" charset="0"/>
              <a:cs typeface="Arial" panose="020B0604020202020204" pitchFamily="34" charset="0"/>
            </a:endParaRPr>
          </a:p>
          <a:p>
            <a:pPr algn="ctr"/>
            <a:r>
              <a:rPr lang="es-MX" dirty="0">
                <a:solidFill>
                  <a:schemeClr val="tx1"/>
                </a:solidFill>
                <a:latin typeface="Arial" panose="020B0604020202020204" pitchFamily="34" charset="0"/>
                <a:cs typeface="Arial" panose="020B0604020202020204" pitchFamily="34" charset="0"/>
              </a:rPr>
              <a:t> C:\Users\Araceli\Documents\TEST DE HABITOS ALIMENTICIOS.docx</a:t>
            </a:r>
          </a:p>
        </p:txBody>
      </p:sp>
    </p:spTree>
    <p:extLst>
      <p:ext uri="{BB962C8B-B14F-4D97-AF65-F5344CB8AC3E}">
        <p14:creationId xmlns:p14="http://schemas.microsoft.com/office/powerpoint/2010/main" val="3869549074"/>
      </p:ext>
    </p:extLst>
  </p:cSld>
  <p:clrMapOvr>
    <a:masterClrMapping/>
  </p:clrMapOvr>
</p:sld>
</file>

<file path=ppt/theme/theme1.xml><?xml version="1.0" encoding="utf-8"?>
<a:theme xmlns:a="http://schemas.openxmlformats.org/drawingml/2006/main" name="uaeh">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uaeh" id="{7D0C7491-212D-44F2-A5C8-52DB1D1E01D1}" vid="{AF17649B-7692-454C-BC43-355F7725BCB8}"/>
    </a:ext>
  </a:ext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uaeh">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uaeh" id="{7D0C7491-212D-44F2-A5C8-52DB1D1E01D1}" vid="{AF17649B-7692-454C-BC43-355F7725BCB8}"/>
    </a:ext>
  </a:extLst>
</a:theme>
</file>

<file path=ppt/theme/theme4.xml><?xml version="1.0" encoding="utf-8"?>
<a:theme xmlns:a="http://schemas.openxmlformats.org/drawingml/2006/main" name="2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uaeh">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uaeh" id="{7D0C7491-212D-44F2-A5C8-52DB1D1E01D1}" vid="{AF17649B-7692-454C-BC43-355F7725BCB8}"/>
    </a:ext>
  </a:extLst>
</a:theme>
</file>

<file path=ppt/theme/theme6.xml><?xml version="1.0" encoding="utf-8"?>
<a:theme xmlns:a="http://schemas.openxmlformats.org/drawingml/2006/main" name="3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442</Words>
  <Application>Microsoft Office PowerPoint</Application>
  <PresentationFormat>Panorámica</PresentationFormat>
  <Paragraphs>57</Paragraphs>
  <Slides>10</Slides>
  <Notes>0</Notes>
  <HiddenSlides>0</HiddenSlides>
  <MMClips>0</MMClips>
  <ScaleCrop>false</ScaleCrop>
  <HeadingPairs>
    <vt:vector size="6" baseType="variant">
      <vt:variant>
        <vt:lpstr>Fuentes usadas</vt:lpstr>
      </vt:variant>
      <vt:variant>
        <vt:i4>2</vt:i4>
      </vt:variant>
      <vt:variant>
        <vt:lpstr>Tema</vt:lpstr>
      </vt:variant>
      <vt:variant>
        <vt:i4>6</vt:i4>
      </vt:variant>
      <vt:variant>
        <vt:lpstr>Títulos de diapositiva</vt:lpstr>
      </vt:variant>
      <vt:variant>
        <vt:i4>10</vt:i4>
      </vt:variant>
    </vt:vector>
  </HeadingPairs>
  <TitlesOfParts>
    <vt:vector size="18" baseType="lpstr">
      <vt:lpstr>Arial</vt:lpstr>
      <vt:lpstr>Calibri</vt:lpstr>
      <vt:lpstr>uaeh</vt:lpstr>
      <vt:lpstr>1_Tema de Office</vt:lpstr>
      <vt:lpstr>1_uaeh</vt:lpstr>
      <vt:lpstr>2_Tema de Office</vt:lpstr>
      <vt:lpstr>2_uaeh</vt:lpstr>
      <vt:lpstr>3_Tema de Office</vt:lpstr>
      <vt:lpstr>SALUD FÍSICA Y EMOCIONAL </vt:lpstr>
      <vt:lpstr>Salud física y emocional </vt:lpstr>
      <vt:lpstr>Abstract</vt:lpstr>
      <vt:lpstr>Presentación de PowerPoint</vt:lpstr>
      <vt:lpstr>1. Alimentación saludable 1. 1. Encuadre y bienvenida </vt:lpstr>
      <vt:lpstr>Presentación de PowerPoint</vt:lpstr>
      <vt:lpstr>Normas y contrato de aprendizaje  C:\Users\Araceli\Documents\UAEH\PROEMIO.docx</vt:lpstr>
      <vt:lpstr>¿Qué es la salud física emocional y para qué me sirve en mi formación?</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SALUD FÍSICA Y EMOCIONAL</dc:title>
  <dc:creator>Araceli</dc:creator>
  <cp:lastModifiedBy>Araceli</cp:lastModifiedBy>
  <cp:revision>3</cp:revision>
  <dcterms:created xsi:type="dcterms:W3CDTF">2017-01-23T22:23:12Z</dcterms:created>
  <dcterms:modified xsi:type="dcterms:W3CDTF">2017-03-30T22:32:08Z</dcterms:modified>
</cp:coreProperties>
</file>