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  <p:sldId id="270" r:id="rId15"/>
    <p:sldId id="273" r:id="rId16"/>
    <p:sldId id="26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   INGENIERÍA 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                         </a:t>
            </a:r>
            <a:r>
              <a:rPr lang="es-MX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ENERO_JUNIO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t1.gstatic.com/images?q=tbn:ANd9GcTxLxOzPvjtGgMczT-PuyXPF6JH6IxRE0S_TUDLrGZC3d5pc4U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785926"/>
            <a:ext cx="6143668" cy="4068061"/>
          </a:xfrm>
          <a:prstGeom prst="rect">
            <a:avLst/>
          </a:prstGeom>
          <a:noFill/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892480" cy="1653326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rgbClr val="00B050">
                <a:alpha val="40000"/>
              </a:srgb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Righ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solidFill>
                  <a:sysClr val="windowText" lastClr="000000"/>
                </a:solidFill>
                <a:latin typeface="Aparajita" pitchFamily="34" charset="0"/>
                <a:cs typeface="Aparajita" pitchFamily="34" charset="0"/>
              </a:rPr>
              <a:t>WE USE CAN TO SHOW ABILITY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0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42910" y="548680"/>
            <a:ext cx="8501090" cy="3875892"/>
          </a:xfr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/>
              <a:t>WE ALSO USE CAN TO EXPRESS POLITE REQUESTS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6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54 -0.0282 C -0.05747 -0.02843 -0.07292 -0.02704 -0.08698 -0.02057 C -0.1533 0.00993 -0.18646 0.10538 -0.16389 0.19228 C -0.14167 0.27802 -0.0717 0.32447 -0.00538 0.29396 C 0.00885 0.28749 0.02187 0.27732 0.03351 0.26484 C -0.01684 0.26253 -0.06267 0.22024 -0.07986 0.15368 C -0.09757 0.08574 -0.08108 0.01479 -0.04254 -0.0282 Z " pathEditMode="relative" rAng="-1142049" ptsTypes="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2000240"/>
            <a:ext cx="6820778" cy="2357454"/>
          </a:xfr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HeroicExtremeLeftFacing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/>
              <a:t>CAN YOU CLOSE THE WINDOW PLEASE?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3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54 -0.0282 C -0.05747 -0.02843 -0.07292 -0.02704 -0.08698 -0.02057 C -0.1533 0.00993 -0.18646 0.10538 -0.16389 0.19228 C -0.14167 0.27802 -0.0717 0.32447 -0.00538 0.29396 C 0.00885 0.28749 0.02187 0.27732 0.03351 0.26484 C -0.01684 0.26253 -0.06267 0.22024 -0.07986 0.15368 C -0.09757 0.08574 -0.08108 0.01479 -0.04254 -0.0282 Z " pathEditMode="relative" rAng="-1142049" ptsTypes="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21455" y="421473"/>
            <a:ext cx="8501090" cy="2357454"/>
          </a:xfr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perspectiveAbove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/>
              <a:t>AND YOU, WHAT CAN YOU DO?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0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37 0.27201 C 0.0875 0.2526 0.08941 0.23226 0.08732 0.21285 C 0.07743 0.1204 0.01337 0.05893 -0.05504 0.07187 C -0.1224 0.08458 -0.17014 0.16709 -0.1599 0.25884 C -0.15816 0.2794 -0.15313 0.29789 -0.14601 0.31546 C -0.1349 0.25029 -0.09479 0.19875 -0.04254 0.18904 C 0.01111 0.17864 0.06007 0.21377 0.08437 0.27201 Z " pathEditMode="relative" rAng="4916915" ptsTypes="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/>
          <p:nvPr/>
        </p:nvSpPr>
        <p:spPr>
          <a:xfrm rot="19688141">
            <a:off x="-315545" y="-435235"/>
            <a:ext cx="3494770" cy="3320415"/>
          </a:xfrm>
          <a:prstGeom prst="irregularSeal2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RUN?</a:t>
            </a:r>
          </a:p>
          <a:p>
            <a:endParaRPr lang="es-MX" dirty="0"/>
          </a:p>
        </p:txBody>
      </p:sp>
      <p:sp>
        <p:nvSpPr>
          <p:cNvPr id="6" name="7 CuadroTexto"/>
          <p:cNvSpPr txBox="1"/>
          <p:nvPr/>
        </p:nvSpPr>
        <p:spPr>
          <a:xfrm rot="1801897">
            <a:off x="3897724" y="824963"/>
            <a:ext cx="6449781" cy="2175867"/>
          </a:xfrm>
          <a:prstGeom prst="star7">
            <a:avLst>
              <a:gd name="adj" fmla="val 21858"/>
              <a:gd name="hf" fmla="val 102572"/>
              <a:gd name="vf" fmla="val 105210"/>
            </a:avLst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itchFamily="34" charset="0"/>
              </a:rPr>
              <a:t>READ?</a:t>
            </a:r>
            <a:endParaRPr lang="es-MX" sz="4400" dirty="0">
              <a:latin typeface="Arial Black" pitchFamily="34" charset="0"/>
            </a:endParaRPr>
          </a:p>
        </p:txBody>
      </p:sp>
      <p:sp>
        <p:nvSpPr>
          <p:cNvPr id="7" name="9 CuadroTexto"/>
          <p:cNvSpPr txBox="1"/>
          <p:nvPr/>
        </p:nvSpPr>
        <p:spPr>
          <a:xfrm rot="19699084">
            <a:off x="1825730" y="965390"/>
            <a:ext cx="3870253" cy="1477685"/>
          </a:xfrm>
          <a:prstGeom prst="star10">
            <a:avLst>
              <a:gd name="adj" fmla="val 36979"/>
              <a:gd name="hf" fmla="val 105146"/>
            </a:avLst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 Black" pitchFamily="34" charset="0"/>
              </a:rPr>
              <a:t>  WRITE?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6 CuadroTexto"/>
          <p:cNvSpPr txBox="1"/>
          <p:nvPr/>
        </p:nvSpPr>
        <p:spPr>
          <a:xfrm rot="19682883">
            <a:off x="2644113" y="2582294"/>
            <a:ext cx="4445159" cy="1439168"/>
          </a:xfrm>
          <a:prstGeom prst="star16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itchFamily="34" charset="0"/>
              </a:rPr>
              <a:t>COOK?</a:t>
            </a:r>
            <a:endParaRPr lang="es-MX" sz="44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 rot="2739099">
            <a:off x="-592410" y="2949925"/>
            <a:ext cx="5067245" cy="3025378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PLAY FOOTBALL?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10 CuadroTexto"/>
          <p:cNvSpPr txBox="1"/>
          <p:nvPr/>
        </p:nvSpPr>
        <p:spPr>
          <a:xfrm>
            <a:off x="4859655" y="2968926"/>
            <a:ext cx="4500594" cy="2628960"/>
          </a:xfrm>
          <a:prstGeom prst="horizontalScroll">
            <a:avLst>
              <a:gd name="adj" fmla="val 25000"/>
            </a:avLst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 Black" pitchFamily="34" charset="0"/>
              </a:rPr>
              <a:t>SPEAK ENGLISH?</a:t>
            </a:r>
            <a:endParaRPr lang="es-MX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1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1640" y="1716095"/>
            <a:ext cx="56886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Evans, V.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y Dooley, J. (2003). Upstream. Beginner. Express Publishing.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Usamos el verbo can para habilidades y permisos.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are going to use the verb can for abilities and permission.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 can, abilities, permission.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60648"/>
            <a:ext cx="8964488" cy="488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untitled12341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357298"/>
            <a:ext cx="6786610" cy="3871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5 CuadroTexto"/>
          <p:cNvSpPr txBox="1"/>
          <p:nvPr/>
        </p:nvSpPr>
        <p:spPr>
          <a:xfrm>
            <a:off x="428596" y="1500174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FLY?</a:t>
            </a:r>
            <a:endParaRPr lang="es-MX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332656"/>
            <a:ext cx="8229600" cy="7755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CAN  SUPERMAN DO ?</a:t>
            </a:r>
            <a:endParaRPr lang="es-MX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0027" y="4869160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COOK?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30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untitled12341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21572" y="260648"/>
            <a:ext cx="6786610" cy="5136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7 CuadroTexto"/>
          <p:cNvSpPr txBox="1"/>
          <p:nvPr/>
        </p:nvSpPr>
        <p:spPr>
          <a:xfrm>
            <a:off x="714217" y="1015425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HE CAN FLY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8 CuadroTexto"/>
          <p:cNvSpPr txBox="1"/>
          <p:nvPr/>
        </p:nvSpPr>
        <p:spPr>
          <a:xfrm>
            <a:off x="1547664" y="3964845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CAN’T COOK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4 Imagen" descr="untitledA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44549">
            <a:off x="230607" y="1656774"/>
            <a:ext cx="2152650" cy="212407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408320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6 Imagen" descr="imagesCALTNCI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845" y="1196752"/>
            <a:ext cx="4114309" cy="4515902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37414"/>
          </a:xfrm>
        </p:spPr>
        <p:txBody>
          <a:bodyPr>
            <a:normAutofit fontScale="90000"/>
          </a:bodyPr>
          <a:lstStyle/>
          <a:p>
            <a:pPr lvl="0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cs typeface="Arial" pitchFamily="34" charset="0"/>
              </a:rPr>
              <a:t>WHAT CAN WONDERWOMAN DO?</a:t>
            </a:r>
            <a:r>
              <a:rPr lang="es-MX" sz="4900" dirty="0" smtClean="0"/>
              <a:t/>
            </a:r>
            <a:br>
              <a:rPr lang="es-MX" sz="4900" dirty="0" smtClean="0"/>
            </a:br>
            <a:endParaRPr lang="es-MX" sz="4900" dirty="0"/>
          </a:p>
        </p:txBody>
      </p:sp>
    </p:spTree>
    <p:extLst>
      <p:ext uri="{BB962C8B-B14F-4D97-AF65-F5344CB8AC3E}">
        <p14:creationId xmlns:p14="http://schemas.microsoft.com/office/powerpoint/2010/main" val="405526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4 Imagen" descr="imagesCAJ72NN3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 rot="21339957">
            <a:off x="425658" y="1059023"/>
            <a:ext cx="6786610" cy="486536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09756"/>
          </a:xfrm>
        </p:spPr>
        <p:txBody>
          <a:bodyPr>
            <a:normAutofit fontScale="90000"/>
          </a:bodyPr>
          <a:lstStyle/>
          <a:p>
            <a:pPr lvl="0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cs typeface="Arial" pitchFamily="34" charset="0"/>
              </a:rPr>
              <a:t>WHAT CAN WONDERWOMAN DO?</a:t>
            </a:r>
            <a:r>
              <a:rPr lang="es-MX" sz="4900" dirty="0" smtClean="0"/>
              <a:t/>
            </a:r>
            <a:br>
              <a:rPr lang="es-MX" sz="4900" dirty="0" smtClean="0"/>
            </a:br>
            <a:endParaRPr lang="es-MX" sz="4900" dirty="0"/>
          </a:p>
        </p:txBody>
      </p:sp>
      <p:sp>
        <p:nvSpPr>
          <p:cNvPr id="6" name="7 CuadroTexto"/>
          <p:cNvSpPr txBox="1"/>
          <p:nvPr/>
        </p:nvSpPr>
        <p:spPr>
          <a:xfrm rot="1422863">
            <a:off x="5929322" y="221455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SING?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20891819">
            <a:off x="3999827" y="4779287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RUN VERY FAST?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8 Imagen" descr="untitled8759785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600200"/>
            <a:ext cx="5500726" cy="3786214"/>
          </a:xfrm>
          <a:prstGeom prst="roundRect">
            <a:avLst>
              <a:gd name="adj" fmla="val 34631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7 CuadroTexto"/>
          <p:cNvSpPr txBox="1"/>
          <p:nvPr/>
        </p:nvSpPr>
        <p:spPr>
          <a:xfrm rot="19850335">
            <a:off x="157296" y="708515"/>
            <a:ext cx="4561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 CAN’T SING.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6 CuadroTexto"/>
          <p:cNvSpPr txBox="1"/>
          <p:nvPr/>
        </p:nvSpPr>
        <p:spPr>
          <a:xfrm rot="1328360">
            <a:off x="5275572" y="1061591"/>
            <a:ext cx="4000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SHE CAN RUN VERY FAST.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Explosión 2"/>
          <p:cNvSpPr/>
          <p:nvPr/>
        </p:nvSpPr>
        <p:spPr>
          <a:xfrm>
            <a:off x="-180528" y="-763835"/>
            <a:ext cx="9144000" cy="6858000"/>
          </a:xfrm>
          <a:prstGeom prst="irregularSeal2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2093665"/>
            <a:ext cx="9396535" cy="1143000"/>
          </a:xfr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Righ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solidFill>
                  <a:sysClr val="windowText" lastClr="000000"/>
                </a:solidFill>
                <a:latin typeface="Aparajita" pitchFamily="34" charset="0"/>
                <a:cs typeface="Aparajita" pitchFamily="34" charset="0"/>
              </a:rPr>
              <a:t>USES FOR CAN AND CAN’T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163</Words>
  <Application>Microsoft Office PowerPoint</Application>
  <PresentationFormat>Presentación en pantalla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Aharoni</vt:lpstr>
      <vt:lpstr>Aparajita</vt:lpstr>
      <vt:lpstr>Arial</vt:lpstr>
      <vt:lpstr>Arial Black</vt:lpstr>
      <vt:lpstr>Calibri</vt:lpstr>
      <vt:lpstr>Times New Roman</vt:lpstr>
      <vt:lpstr>Tema de Office</vt:lpstr>
      <vt:lpstr>1_Tema de Office</vt:lpstr>
      <vt:lpstr>TEMA</vt:lpstr>
      <vt:lpstr>TEMA</vt:lpstr>
      <vt:lpstr>Presentación de PowerPoint</vt:lpstr>
      <vt:lpstr>WHAT CAN  SUPERMAN DO ?</vt:lpstr>
      <vt:lpstr>Presentación de PowerPoint</vt:lpstr>
      <vt:lpstr>WHAT CAN WONDERWOMAN DO? </vt:lpstr>
      <vt:lpstr>WHAT CAN WONDERWOMAN DO? </vt:lpstr>
      <vt:lpstr>Presentación de PowerPoint</vt:lpstr>
      <vt:lpstr>USES FOR CAN AND CAN’T</vt:lpstr>
      <vt:lpstr>WE USE CAN TO SHOW ABILITY</vt:lpstr>
      <vt:lpstr>WE ALSO USE CAN TO EXPRESS POLITE REQUESTS</vt:lpstr>
      <vt:lpstr>CAN YOU CLOSE THE WINDOW PLEASE?</vt:lpstr>
      <vt:lpstr>AND YOU, WHAT CAN YOU DO?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LU</cp:lastModifiedBy>
  <cp:revision>24</cp:revision>
  <dcterms:created xsi:type="dcterms:W3CDTF">2012-12-04T21:22:09Z</dcterms:created>
  <dcterms:modified xsi:type="dcterms:W3CDTF">2017-01-14T03:20:13Z</dcterms:modified>
</cp:coreProperties>
</file>