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59" r:id="rId4"/>
    <p:sldId id="260" r:id="rId5"/>
    <p:sldId id="272" r:id="rId6"/>
    <p:sldId id="265" r:id="rId7"/>
    <p:sldId id="273" r:id="rId8"/>
    <p:sldId id="261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2115" autoAdjust="0"/>
  </p:normalViewPr>
  <p:slideViewPr>
    <p:cSldViewPr>
      <p:cViewPr>
        <p:scale>
          <a:sx n="70" d="100"/>
          <a:sy n="70" d="100"/>
        </p:scale>
        <p:origin x="-12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A87E9A-E2AD-4378-B29D-DC8746462C85}" type="doc">
      <dgm:prSet loTypeId="urn:microsoft.com/office/officeart/2005/8/layout/lProcess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4E19F835-9705-41FB-ABF1-C8B55F00D3C3}">
      <dgm:prSet phldrT="[Texto]"/>
      <dgm:spPr/>
      <dgm:t>
        <a:bodyPr/>
        <a:lstStyle/>
        <a:p>
          <a:r>
            <a:rPr lang="es-MX" dirty="0" smtClean="0"/>
            <a:t>Antes de la lectura </a:t>
          </a:r>
          <a:endParaRPr lang="es-MX" dirty="0"/>
        </a:p>
      </dgm:t>
    </dgm:pt>
    <dgm:pt modelId="{D9887661-655B-4F4E-9A75-2353A781D11D}" type="parTrans" cxnId="{4B1E7748-A4F4-4E7A-92DD-7ED504828A77}">
      <dgm:prSet/>
      <dgm:spPr/>
      <dgm:t>
        <a:bodyPr/>
        <a:lstStyle/>
        <a:p>
          <a:endParaRPr lang="es-MX"/>
        </a:p>
      </dgm:t>
    </dgm:pt>
    <dgm:pt modelId="{1654E19D-A996-427C-A834-A40E133FC6BB}" type="sibTrans" cxnId="{4B1E7748-A4F4-4E7A-92DD-7ED504828A77}">
      <dgm:prSet/>
      <dgm:spPr/>
      <dgm:t>
        <a:bodyPr/>
        <a:lstStyle/>
        <a:p>
          <a:endParaRPr lang="es-MX"/>
        </a:p>
      </dgm:t>
    </dgm:pt>
    <dgm:pt modelId="{035576CF-5D52-4603-B1BE-43AB24547AE1}">
      <dgm:prSet phldrT="[Texto]"/>
      <dgm:spPr/>
      <dgm:t>
        <a:bodyPr/>
        <a:lstStyle/>
        <a:p>
          <a:r>
            <a:rPr lang="es-MX" dirty="0" smtClean="0"/>
            <a:t>Elaboración de preguntas</a:t>
          </a:r>
          <a:endParaRPr lang="es-MX" dirty="0"/>
        </a:p>
      </dgm:t>
    </dgm:pt>
    <dgm:pt modelId="{1F98ACB2-6A7C-4DB0-9EEB-F69916950706}" type="parTrans" cxnId="{E76EDA51-E6F0-4740-8B53-66678DF339F3}">
      <dgm:prSet/>
      <dgm:spPr/>
      <dgm:t>
        <a:bodyPr/>
        <a:lstStyle/>
        <a:p>
          <a:endParaRPr lang="es-MX"/>
        </a:p>
      </dgm:t>
    </dgm:pt>
    <dgm:pt modelId="{BA437C90-0A9F-425F-8895-1837D02241BB}" type="sibTrans" cxnId="{E76EDA51-E6F0-4740-8B53-66678DF339F3}">
      <dgm:prSet/>
      <dgm:spPr/>
      <dgm:t>
        <a:bodyPr/>
        <a:lstStyle/>
        <a:p>
          <a:endParaRPr lang="es-MX"/>
        </a:p>
      </dgm:t>
    </dgm:pt>
    <dgm:pt modelId="{2A7137B9-5170-4FB3-AA68-A805F005F621}">
      <dgm:prSet phldrT="[Texto]"/>
      <dgm:spPr/>
      <dgm:t>
        <a:bodyPr/>
        <a:lstStyle/>
        <a:p>
          <a:r>
            <a:rPr lang="es-MX" dirty="0" smtClean="0"/>
            <a:t>Durante la lectura</a:t>
          </a:r>
          <a:endParaRPr lang="es-MX" dirty="0"/>
        </a:p>
      </dgm:t>
    </dgm:pt>
    <dgm:pt modelId="{1189310E-CB26-4AB2-BFD4-2E353D89133D}" type="parTrans" cxnId="{E16D467C-4FEB-4E09-BB26-20093B325B9B}">
      <dgm:prSet/>
      <dgm:spPr/>
      <dgm:t>
        <a:bodyPr/>
        <a:lstStyle/>
        <a:p>
          <a:endParaRPr lang="es-MX"/>
        </a:p>
      </dgm:t>
    </dgm:pt>
    <dgm:pt modelId="{88F4A42A-EED1-45DD-8EFE-9BC71A91D63E}" type="sibTrans" cxnId="{E16D467C-4FEB-4E09-BB26-20093B325B9B}">
      <dgm:prSet/>
      <dgm:spPr/>
      <dgm:t>
        <a:bodyPr/>
        <a:lstStyle/>
        <a:p>
          <a:endParaRPr lang="es-MX"/>
        </a:p>
      </dgm:t>
    </dgm:pt>
    <dgm:pt modelId="{C26CE45E-5F84-46F7-B19A-90FD1136874F}">
      <dgm:prSet phldrT="[Texto]"/>
      <dgm:spPr/>
      <dgm:t>
        <a:bodyPr/>
        <a:lstStyle/>
        <a:p>
          <a:r>
            <a:rPr lang="es-MX" dirty="0" smtClean="0"/>
            <a:t>Determinación de partes relevantes del texto.</a:t>
          </a:r>
          <a:endParaRPr lang="es-MX" dirty="0"/>
        </a:p>
      </dgm:t>
    </dgm:pt>
    <dgm:pt modelId="{41495377-E924-4616-B429-68A87839131A}" type="parTrans" cxnId="{E046D077-E8F2-4CDE-A8FD-AEDAF8B165BC}">
      <dgm:prSet/>
      <dgm:spPr/>
      <dgm:t>
        <a:bodyPr/>
        <a:lstStyle/>
        <a:p>
          <a:endParaRPr lang="es-MX"/>
        </a:p>
      </dgm:t>
    </dgm:pt>
    <dgm:pt modelId="{FFB5EC5C-985D-4D30-9E13-A19935870573}" type="sibTrans" cxnId="{E046D077-E8F2-4CDE-A8FD-AEDAF8B165BC}">
      <dgm:prSet/>
      <dgm:spPr/>
      <dgm:t>
        <a:bodyPr/>
        <a:lstStyle/>
        <a:p>
          <a:endParaRPr lang="es-MX"/>
        </a:p>
      </dgm:t>
    </dgm:pt>
    <dgm:pt modelId="{3632D225-D480-4731-87AF-5F3933C04075}">
      <dgm:prSet phldrT="[Texto]"/>
      <dgm:spPr/>
      <dgm:t>
        <a:bodyPr/>
        <a:lstStyle/>
        <a:p>
          <a:r>
            <a:rPr lang="es-MX" dirty="0" smtClean="0"/>
            <a:t>Estrategias de apoyo al repaso (subrayar, tomar notas, relectura).</a:t>
          </a:r>
          <a:endParaRPr lang="es-MX" dirty="0"/>
        </a:p>
      </dgm:t>
    </dgm:pt>
    <dgm:pt modelId="{2AE29278-B627-458B-9368-0CD8EB104CF3}" type="parTrans" cxnId="{E22EFBE9-8192-4105-B6FF-5AA78EA41D38}">
      <dgm:prSet/>
      <dgm:spPr/>
      <dgm:t>
        <a:bodyPr/>
        <a:lstStyle/>
        <a:p>
          <a:endParaRPr lang="es-MX"/>
        </a:p>
      </dgm:t>
    </dgm:pt>
    <dgm:pt modelId="{58B01965-8034-4DDB-9649-71D04DDF6B3B}" type="sibTrans" cxnId="{E22EFBE9-8192-4105-B6FF-5AA78EA41D38}">
      <dgm:prSet/>
      <dgm:spPr/>
      <dgm:t>
        <a:bodyPr/>
        <a:lstStyle/>
        <a:p>
          <a:endParaRPr lang="es-MX"/>
        </a:p>
      </dgm:t>
    </dgm:pt>
    <dgm:pt modelId="{E1DA8E64-3BEE-477A-95FE-64151D5DEF07}">
      <dgm:prSet phldrT="[Texto]"/>
      <dgm:spPr/>
      <dgm:t>
        <a:bodyPr/>
        <a:lstStyle/>
        <a:p>
          <a:r>
            <a:rPr lang="es-MX" dirty="0" smtClean="0"/>
            <a:t>Después de la lectura</a:t>
          </a:r>
          <a:endParaRPr lang="es-MX" dirty="0"/>
        </a:p>
      </dgm:t>
    </dgm:pt>
    <dgm:pt modelId="{C8717399-A190-4F6E-9F9D-DFA113F42934}" type="parTrans" cxnId="{54D7DEDE-E023-45A9-AAFF-B22A51C6A40C}">
      <dgm:prSet/>
      <dgm:spPr/>
      <dgm:t>
        <a:bodyPr/>
        <a:lstStyle/>
        <a:p>
          <a:endParaRPr lang="es-MX"/>
        </a:p>
      </dgm:t>
    </dgm:pt>
    <dgm:pt modelId="{3EED5FFC-5D1D-4E25-B311-174A44D93A65}" type="sibTrans" cxnId="{54D7DEDE-E023-45A9-AAFF-B22A51C6A40C}">
      <dgm:prSet/>
      <dgm:spPr/>
      <dgm:t>
        <a:bodyPr/>
        <a:lstStyle/>
        <a:p>
          <a:endParaRPr lang="es-MX"/>
        </a:p>
      </dgm:t>
    </dgm:pt>
    <dgm:pt modelId="{42ABC05F-6C26-484B-93D2-78BCBA3DE761}">
      <dgm:prSet phldrT="[Texto]"/>
      <dgm:spPr/>
      <dgm:t>
        <a:bodyPr/>
        <a:lstStyle/>
        <a:p>
          <a:r>
            <a:rPr lang="es-MX" dirty="0" smtClean="0"/>
            <a:t>Identificación de la idea principal.</a:t>
          </a:r>
          <a:endParaRPr lang="es-MX" dirty="0"/>
        </a:p>
      </dgm:t>
    </dgm:pt>
    <dgm:pt modelId="{536DAFF5-C5A9-4AD9-92DC-455F64FAF8C9}" type="parTrans" cxnId="{04F5961A-0A20-4EEA-961B-6DCA598732A8}">
      <dgm:prSet/>
      <dgm:spPr/>
      <dgm:t>
        <a:bodyPr/>
        <a:lstStyle/>
        <a:p>
          <a:endParaRPr lang="es-MX"/>
        </a:p>
      </dgm:t>
    </dgm:pt>
    <dgm:pt modelId="{1B678DAA-1623-4AB4-8DD7-E400FA6A535B}" type="sibTrans" cxnId="{04F5961A-0A20-4EEA-961B-6DCA598732A8}">
      <dgm:prSet/>
      <dgm:spPr/>
      <dgm:t>
        <a:bodyPr/>
        <a:lstStyle/>
        <a:p>
          <a:endParaRPr lang="es-MX"/>
        </a:p>
      </dgm:t>
    </dgm:pt>
    <dgm:pt modelId="{8DB02290-8EEE-4D09-AA58-7C9969C31B80}">
      <dgm:prSet phldrT="[Texto]"/>
      <dgm:spPr/>
      <dgm:t>
        <a:bodyPr/>
        <a:lstStyle/>
        <a:p>
          <a:r>
            <a:rPr lang="es-MX" dirty="0" smtClean="0"/>
            <a:t>Elaboración del resumen.</a:t>
          </a:r>
          <a:endParaRPr lang="es-MX" dirty="0"/>
        </a:p>
      </dgm:t>
    </dgm:pt>
    <dgm:pt modelId="{861DC4DB-678F-4603-ADD5-42FE3CD226D1}" type="parTrans" cxnId="{02BD5DFC-ACA9-4B2B-A9B7-74E339577B59}">
      <dgm:prSet/>
      <dgm:spPr/>
      <dgm:t>
        <a:bodyPr/>
        <a:lstStyle/>
        <a:p>
          <a:endParaRPr lang="es-MX"/>
        </a:p>
      </dgm:t>
    </dgm:pt>
    <dgm:pt modelId="{459560CC-A43B-4ADF-92F1-078528BD3345}" type="sibTrans" cxnId="{02BD5DFC-ACA9-4B2B-A9B7-74E339577B59}">
      <dgm:prSet/>
      <dgm:spPr/>
      <dgm:t>
        <a:bodyPr/>
        <a:lstStyle/>
        <a:p>
          <a:endParaRPr lang="es-MX"/>
        </a:p>
      </dgm:t>
    </dgm:pt>
    <dgm:pt modelId="{37AE6CD2-8E1A-4103-B128-02AAC6469748}">
      <dgm:prSet phldrT="[Texto]"/>
      <dgm:spPr/>
      <dgm:t>
        <a:bodyPr/>
        <a:lstStyle/>
        <a:p>
          <a:r>
            <a:rPr lang="es-MX" dirty="0" smtClean="0"/>
            <a:t>Formulación y contestación de preguntas.</a:t>
          </a:r>
          <a:endParaRPr lang="es-MX" dirty="0"/>
        </a:p>
      </dgm:t>
    </dgm:pt>
    <dgm:pt modelId="{24EB5B20-A36B-4066-B41C-8FFF711F4981}" type="parTrans" cxnId="{8C3E4CB9-33BD-49D6-8AB7-A39A14B885F7}">
      <dgm:prSet/>
      <dgm:spPr/>
      <dgm:t>
        <a:bodyPr/>
        <a:lstStyle/>
        <a:p>
          <a:endParaRPr lang="es-MX"/>
        </a:p>
      </dgm:t>
    </dgm:pt>
    <dgm:pt modelId="{DEC4C5B2-3E45-4E12-A806-025DF0C7504F}" type="sibTrans" cxnId="{8C3E4CB9-33BD-49D6-8AB7-A39A14B885F7}">
      <dgm:prSet/>
      <dgm:spPr/>
      <dgm:t>
        <a:bodyPr/>
        <a:lstStyle/>
        <a:p>
          <a:endParaRPr lang="es-MX"/>
        </a:p>
      </dgm:t>
    </dgm:pt>
    <dgm:pt modelId="{817676B0-A271-49C4-87F5-982704038FD1}">
      <dgm:prSet phldrT="[Texto]"/>
      <dgm:spPr/>
      <dgm:t>
        <a:bodyPr/>
        <a:lstStyle/>
        <a:p>
          <a:r>
            <a:rPr lang="es-MX" dirty="0" smtClean="0"/>
            <a:t>Activación del conocimiento previo</a:t>
          </a:r>
          <a:endParaRPr lang="es-MX" dirty="0"/>
        </a:p>
      </dgm:t>
    </dgm:pt>
    <dgm:pt modelId="{C238BEB8-219C-4A91-9590-AFD243CB2FA2}" type="parTrans" cxnId="{F48CC275-D737-4084-A272-54075FE6CF3B}">
      <dgm:prSet/>
      <dgm:spPr/>
      <dgm:t>
        <a:bodyPr/>
        <a:lstStyle/>
        <a:p>
          <a:endParaRPr lang="es-MX"/>
        </a:p>
      </dgm:t>
    </dgm:pt>
    <dgm:pt modelId="{DFF8E339-E4E1-4F5A-8CF7-532D24A4EDC2}" type="sibTrans" cxnId="{F48CC275-D737-4084-A272-54075FE6CF3B}">
      <dgm:prSet/>
      <dgm:spPr/>
      <dgm:t>
        <a:bodyPr/>
        <a:lstStyle/>
        <a:p>
          <a:endParaRPr lang="es-MX"/>
        </a:p>
      </dgm:t>
    </dgm:pt>
    <dgm:pt modelId="{DC5359F1-9619-4245-B4C8-803531B6D4AE}">
      <dgm:prSet phldrT="[Texto]"/>
      <dgm:spPr/>
      <dgm:t>
        <a:bodyPr/>
        <a:lstStyle/>
        <a:p>
          <a:r>
            <a:rPr lang="es-MX" smtClean="0"/>
            <a:t>Elaboración de predicciones</a:t>
          </a:r>
          <a:endParaRPr lang="es-MX" dirty="0"/>
        </a:p>
      </dgm:t>
    </dgm:pt>
    <dgm:pt modelId="{E6D93914-1CD3-4670-B1AB-A5FB4DA6E113}" type="parTrans" cxnId="{DEBFC372-45FC-4B23-8F4A-F0DFD6EA2C4C}">
      <dgm:prSet/>
      <dgm:spPr/>
      <dgm:t>
        <a:bodyPr/>
        <a:lstStyle/>
        <a:p>
          <a:endParaRPr lang="es-MX"/>
        </a:p>
      </dgm:t>
    </dgm:pt>
    <dgm:pt modelId="{3BD7CB89-030E-486A-B4B2-6C5333BA50E4}" type="sibTrans" cxnId="{DEBFC372-45FC-4B23-8F4A-F0DFD6EA2C4C}">
      <dgm:prSet/>
      <dgm:spPr/>
      <dgm:t>
        <a:bodyPr/>
        <a:lstStyle/>
        <a:p>
          <a:endParaRPr lang="es-MX"/>
        </a:p>
      </dgm:t>
    </dgm:pt>
    <dgm:pt modelId="{6C115D15-89F9-47AC-8E4D-ED9FC08EBBDB}" type="pres">
      <dgm:prSet presAssocID="{C1A87E9A-E2AD-4378-B29D-DC8746462C8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C09AB6E-EB59-4B2E-B3F9-7A7F9EA9A57D}" type="pres">
      <dgm:prSet presAssocID="{4E19F835-9705-41FB-ABF1-C8B55F00D3C3}" presName="compNode" presStyleCnt="0"/>
      <dgm:spPr/>
    </dgm:pt>
    <dgm:pt modelId="{D264EA43-1F6D-4B00-8C88-C20C9EFF6019}" type="pres">
      <dgm:prSet presAssocID="{4E19F835-9705-41FB-ABF1-C8B55F00D3C3}" presName="aNode" presStyleLbl="bgShp" presStyleIdx="0" presStyleCnt="3"/>
      <dgm:spPr/>
      <dgm:t>
        <a:bodyPr/>
        <a:lstStyle/>
        <a:p>
          <a:endParaRPr lang="es-MX"/>
        </a:p>
      </dgm:t>
    </dgm:pt>
    <dgm:pt modelId="{423CF0DB-7577-4AB9-8D4F-40CE302C478C}" type="pres">
      <dgm:prSet presAssocID="{4E19F835-9705-41FB-ABF1-C8B55F00D3C3}" presName="textNode" presStyleLbl="bgShp" presStyleIdx="0" presStyleCnt="3"/>
      <dgm:spPr/>
      <dgm:t>
        <a:bodyPr/>
        <a:lstStyle/>
        <a:p>
          <a:endParaRPr lang="es-MX"/>
        </a:p>
      </dgm:t>
    </dgm:pt>
    <dgm:pt modelId="{2B97BE39-1137-4670-BF22-AE1A247EAB4C}" type="pres">
      <dgm:prSet presAssocID="{4E19F835-9705-41FB-ABF1-C8B55F00D3C3}" presName="compChildNode" presStyleCnt="0"/>
      <dgm:spPr/>
    </dgm:pt>
    <dgm:pt modelId="{BE64490B-020F-4841-9B24-966D5E5F883A}" type="pres">
      <dgm:prSet presAssocID="{4E19F835-9705-41FB-ABF1-C8B55F00D3C3}" presName="theInnerList" presStyleCnt="0"/>
      <dgm:spPr/>
    </dgm:pt>
    <dgm:pt modelId="{2C89FB43-B088-40A6-B290-B5D85E69AF2D}" type="pres">
      <dgm:prSet presAssocID="{817676B0-A271-49C4-87F5-982704038FD1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8DEE6C-A874-4061-992B-BF90306D9DAA}" type="pres">
      <dgm:prSet presAssocID="{817676B0-A271-49C4-87F5-982704038FD1}" presName="aSpace2" presStyleCnt="0"/>
      <dgm:spPr/>
    </dgm:pt>
    <dgm:pt modelId="{6AE7D84F-833D-44BC-9669-44B68BC82A1E}" type="pres">
      <dgm:prSet presAssocID="{DC5359F1-9619-4245-B4C8-803531B6D4AE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089866-583A-44F1-BC95-8B3F1BDCDAD8}" type="pres">
      <dgm:prSet presAssocID="{DC5359F1-9619-4245-B4C8-803531B6D4AE}" presName="aSpace2" presStyleCnt="0"/>
      <dgm:spPr/>
    </dgm:pt>
    <dgm:pt modelId="{37FECFCD-B575-4C26-A890-ED10E1E6D108}" type="pres">
      <dgm:prSet presAssocID="{035576CF-5D52-4603-B1BE-43AB24547AE1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98AC633-BE0B-4726-A737-465829B4570A}" type="pres">
      <dgm:prSet presAssocID="{4E19F835-9705-41FB-ABF1-C8B55F00D3C3}" presName="aSpace" presStyleCnt="0"/>
      <dgm:spPr/>
    </dgm:pt>
    <dgm:pt modelId="{3B592B69-FB32-4332-8B6A-FBE665C1A7BF}" type="pres">
      <dgm:prSet presAssocID="{2A7137B9-5170-4FB3-AA68-A805F005F621}" presName="compNode" presStyleCnt="0"/>
      <dgm:spPr/>
    </dgm:pt>
    <dgm:pt modelId="{06DD2A6B-9C4B-4A7A-A407-47022B14AC91}" type="pres">
      <dgm:prSet presAssocID="{2A7137B9-5170-4FB3-AA68-A805F005F621}" presName="aNode" presStyleLbl="bgShp" presStyleIdx="1" presStyleCnt="3"/>
      <dgm:spPr/>
      <dgm:t>
        <a:bodyPr/>
        <a:lstStyle/>
        <a:p>
          <a:endParaRPr lang="es-MX"/>
        </a:p>
      </dgm:t>
    </dgm:pt>
    <dgm:pt modelId="{60EEC974-B9B1-497A-85C8-4F74911DA486}" type="pres">
      <dgm:prSet presAssocID="{2A7137B9-5170-4FB3-AA68-A805F005F621}" presName="textNode" presStyleLbl="bgShp" presStyleIdx="1" presStyleCnt="3"/>
      <dgm:spPr/>
      <dgm:t>
        <a:bodyPr/>
        <a:lstStyle/>
        <a:p>
          <a:endParaRPr lang="es-MX"/>
        </a:p>
      </dgm:t>
    </dgm:pt>
    <dgm:pt modelId="{27319034-AECF-4AA3-958B-2C1DEC8E2D00}" type="pres">
      <dgm:prSet presAssocID="{2A7137B9-5170-4FB3-AA68-A805F005F621}" presName="compChildNode" presStyleCnt="0"/>
      <dgm:spPr/>
    </dgm:pt>
    <dgm:pt modelId="{61687633-87F2-4EAC-93AA-A4DA3F0AD39A}" type="pres">
      <dgm:prSet presAssocID="{2A7137B9-5170-4FB3-AA68-A805F005F621}" presName="theInnerList" presStyleCnt="0"/>
      <dgm:spPr/>
    </dgm:pt>
    <dgm:pt modelId="{3162898C-5957-4C17-89BC-94F684E714F7}" type="pres">
      <dgm:prSet presAssocID="{C26CE45E-5F84-46F7-B19A-90FD1136874F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583A5D-3BFA-4AFF-91E1-03E3B426AB84}" type="pres">
      <dgm:prSet presAssocID="{C26CE45E-5F84-46F7-B19A-90FD1136874F}" presName="aSpace2" presStyleCnt="0"/>
      <dgm:spPr/>
    </dgm:pt>
    <dgm:pt modelId="{81A038E5-61C0-41AA-B137-800E6D7464FB}" type="pres">
      <dgm:prSet presAssocID="{3632D225-D480-4731-87AF-5F3933C04075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96C9C9-CDD5-4920-B360-0D4BB41A6DE6}" type="pres">
      <dgm:prSet presAssocID="{2A7137B9-5170-4FB3-AA68-A805F005F621}" presName="aSpace" presStyleCnt="0"/>
      <dgm:spPr/>
    </dgm:pt>
    <dgm:pt modelId="{AC8E4750-7FBC-4E1F-809C-5C62F6A5CDEF}" type="pres">
      <dgm:prSet presAssocID="{E1DA8E64-3BEE-477A-95FE-64151D5DEF07}" presName="compNode" presStyleCnt="0"/>
      <dgm:spPr/>
    </dgm:pt>
    <dgm:pt modelId="{395C5EF7-7EE5-41BA-BCDB-CBD48508729A}" type="pres">
      <dgm:prSet presAssocID="{E1DA8E64-3BEE-477A-95FE-64151D5DEF07}" presName="aNode" presStyleLbl="bgShp" presStyleIdx="2" presStyleCnt="3"/>
      <dgm:spPr/>
      <dgm:t>
        <a:bodyPr/>
        <a:lstStyle/>
        <a:p>
          <a:endParaRPr lang="es-MX"/>
        </a:p>
      </dgm:t>
    </dgm:pt>
    <dgm:pt modelId="{B3E772F6-0C54-4C71-85A5-E3A341003527}" type="pres">
      <dgm:prSet presAssocID="{E1DA8E64-3BEE-477A-95FE-64151D5DEF07}" presName="textNode" presStyleLbl="bgShp" presStyleIdx="2" presStyleCnt="3"/>
      <dgm:spPr/>
      <dgm:t>
        <a:bodyPr/>
        <a:lstStyle/>
        <a:p>
          <a:endParaRPr lang="es-MX"/>
        </a:p>
      </dgm:t>
    </dgm:pt>
    <dgm:pt modelId="{3AA7A619-F5C7-47E7-82B5-8D0712A3A5AB}" type="pres">
      <dgm:prSet presAssocID="{E1DA8E64-3BEE-477A-95FE-64151D5DEF07}" presName="compChildNode" presStyleCnt="0"/>
      <dgm:spPr/>
    </dgm:pt>
    <dgm:pt modelId="{D1A7CBAA-17B2-4D7B-B278-5DF08154929E}" type="pres">
      <dgm:prSet presAssocID="{E1DA8E64-3BEE-477A-95FE-64151D5DEF07}" presName="theInnerList" presStyleCnt="0"/>
      <dgm:spPr/>
    </dgm:pt>
    <dgm:pt modelId="{EC01CC53-C0D5-45F2-B415-AC1D5DB54BF0}" type="pres">
      <dgm:prSet presAssocID="{42ABC05F-6C26-484B-93D2-78BCBA3DE761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132A502-A728-4440-9F23-63025D809C53}" type="pres">
      <dgm:prSet presAssocID="{42ABC05F-6C26-484B-93D2-78BCBA3DE761}" presName="aSpace2" presStyleCnt="0"/>
      <dgm:spPr/>
    </dgm:pt>
    <dgm:pt modelId="{C0A5831A-E894-4B6A-9824-CB2CF6379983}" type="pres">
      <dgm:prSet presAssocID="{8DB02290-8EEE-4D09-AA58-7C9969C31B80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B52458-3C77-4827-A026-D9AB72429B45}" type="pres">
      <dgm:prSet presAssocID="{8DB02290-8EEE-4D09-AA58-7C9969C31B80}" presName="aSpace2" presStyleCnt="0"/>
      <dgm:spPr/>
    </dgm:pt>
    <dgm:pt modelId="{D2F87942-1BB8-430C-8F79-738E9E26D25B}" type="pres">
      <dgm:prSet presAssocID="{37AE6CD2-8E1A-4103-B128-02AAC6469748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23D0C1B-117A-49B5-AD90-F2EF97254472}" type="presOf" srcId="{4E19F835-9705-41FB-ABF1-C8B55F00D3C3}" destId="{D264EA43-1F6D-4B00-8C88-C20C9EFF6019}" srcOrd="0" destOrd="0" presId="urn:microsoft.com/office/officeart/2005/8/layout/lProcess2"/>
    <dgm:cxn modelId="{DEBFC372-45FC-4B23-8F4A-F0DFD6EA2C4C}" srcId="{4E19F835-9705-41FB-ABF1-C8B55F00D3C3}" destId="{DC5359F1-9619-4245-B4C8-803531B6D4AE}" srcOrd="1" destOrd="0" parTransId="{E6D93914-1CD3-4670-B1AB-A5FB4DA6E113}" sibTransId="{3BD7CB89-030E-486A-B4B2-6C5333BA50E4}"/>
    <dgm:cxn modelId="{AAE51C30-089A-4638-A891-C946B0249DAF}" type="presOf" srcId="{42ABC05F-6C26-484B-93D2-78BCBA3DE761}" destId="{EC01CC53-C0D5-45F2-B415-AC1D5DB54BF0}" srcOrd="0" destOrd="0" presId="urn:microsoft.com/office/officeart/2005/8/layout/lProcess2"/>
    <dgm:cxn modelId="{0F2A4DB6-F6A7-4350-8A21-1E0EC383E453}" type="presOf" srcId="{817676B0-A271-49C4-87F5-982704038FD1}" destId="{2C89FB43-B088-40A6-B290-B5D85E69AF2D}" srcOrd="0" destOrd="0" presId="urn:microsoft.com/office/officeart/2005/8/layout/lProcess2"/>
    <dgm:cxn modelId="{54D7DEDE-E023-45A9-AAFF-B22A51C6A40C}" srcId="{C1A87E9A-E2AD-4378-B29D-DC8746462C85}" destId="{E1DA8E64-3BEE-477A-95FE-64151D5DEF07}" srcOrd="2" destOrd="0" parTransId="{C8717399-A190-4F6E-9F9D-DFA113F42934}" sibTransId="{3EED5FFC-5D1D-4E25-B311-174A44D93A65}"/>
    <dgm:cxn modelId="{5C80D7B4-8B45-4D5E-BAEB-E0FACAD6946E}" type="presOf" srcId="{C26CE45E-5F84-46F7-B19A-90FD1136874F}" destId="{3162898C-5957-4C17-89BC-94F684E714F7}" srcOrd="0" destOrd="0" presId="urn:microsoft.com/office/officeart/2005/8/layout/lProcess2"/>
    <dgm:cxn modelId="{1DC2D8BA-38DF-47DB-8FA8-6280FBFA45FA}" type="presOf" srcId="{DC5359F1-9619-4245-B4C8-803531B6D4AE}" destId="{6AE7D84F-833D-44BC-9669-44B68BC82A1E}" srcOrd="0" destOrd="0" presId="urn:microsoft.com/office/officeart/2005/8/layout/lProcess2"/>
    <dgm:cxn modelId="{F48CC275-D737-4084-A272-54075FE6CF3B}" srcId="{4E19F835-9705-41FB-ABF1-C8B55F00D3C3}" destId="{817676B0-A271-49C4-87F5-982704038FD1}" srcOrd="0" destOrd="0" parTransId="{C238BEB8-219C-4A91-9590-AFD243CB2FA2}" sibTransId="{DFF8E339-E4E1-4F5A-8CF7-532D24A4EDC2}"/>
    <dgm:cxn modelId="{87FAE4F6-DB75-435F-B07B-8591F24D3F20}" type="presOf" srcId="{3632D225-D480-4731-87AF-5F3933C04075}" destId="{81A038E5-61C0-41AA-B137-800E6D7464FB}" srcOrd="0" destOrd="0" presId="urn:microsoft.com/office/officeart/2005/8/layout/lProcess2"/>
    <dgm:cxn modelId="{02BD5DFC-ACA9-4B2B-A9B7-74E339577B59}" srcId="{E1DA8E64-3BEE-477A-95FE-64151D5DEF07}" destId="{8DB02290-8EEE-4D09-AA58-7C9969C31B80}" srcOrd="1" destOrd="0" parTransId="{861DC4DB-678F-4603-ADD5-42FE3CD226D1}" sibTransId="{459560CC-A43B-4ADF-92F1-078528BD3345}"/>
    <dgm:cxn modelId="{E76EDA51-E6F0-4740-8B53-66678DF339F3}" srcId="{4E19F835-9705-41FB-ABF1-C8B55F00D3C3}" destId="{035576CF-5D52-4603-B1BE-43AB24547AE1}" srcOrd="2" destOrd="0" parTransId="{1F98ACB2-6A7C-4DB0-9EEB-F69916950706}" sibTransId="{BA437C90-0A9F-425F-8895-1837D02241BB}"/>
    <dgm:cxn modelId="{6BBE1753-8B18-4AE2-A53F-11B6251FFFCB}" type="presOf" srcId="{2A7137B9-5170-4FB3-AA68-A805F005F621}" destId="{06DD2A6B-9C4B-4A7A-A407-47022B14AC91}" srcOrd="0" destOrd="0" presId="urn:microsoft.com/office/officeart/2005/8/layout/lProcess2"/>
    <dgm:cxn modelId="{E16D467C-4FEB-4E09-BB26-20093B325B9B}" srcId="{C1A87E9A-E2AD-4378-B29D-DC8746462C85}" destId="{2A7137B9-5170-4FB3-AA68-A805F005F621}" srcOrd="1" destOrd="0" parTransId="{1189310E-CB26-4AB2-BFD4-2E353D89133D}" sibTransId="{88F4A42A-EED1-45DD-8EFE-9BC71A91D63E}"/>
    <dgm:cxn modelId="{7600E569-5344-4EF0-97C8-0EF482E15CA9}" type="presOf" srcId="{E1DA8E64-3BEE-477A-95FE-64151D5DEF07}" destId="{B3E772F6-0C54-4C71-85A5-E3A341003527}" srcOrd="1" destOrd="0" presId="urn:microsoft.com/office/officeart/2005/8/layout/lProcess2"/>
    <dgm:cxn modelId="{E046D077-E8F2-4CDE-A8FD-AEDAF8B165BC}" srcId="{2A7137B9-5170-4FB3-AA68-A805F005F621}" destId="{C26CE45E-5F84-46F7-B19A-90FD1136874F}" srcOrd="0" destOrd="0" parTransId="{41495377-E924-4616-B429-68A87839131A}" sibTransId="{FFB5EC5C-985D-4D30-9E13-A19935870573}"/>
    <dgm:cxn modelId="{E4C91ADE-B204-435B-86E8-73329BF929DE}" type="presOf" srcId="{4E19F835-9705-41FB-ABF1-C8B55F00D3C3}" destId="{423CF0DB-7577-4AB9-8D4F-40CE302C478C}" srcOrd="1" destOrd="0" presId="urn:microsoft.com/office/officeart/2005/8/layout/lProcess2"/>
    <dgm:cxn modelId="{4B1E7748-A4F4-4E7A-92DD-7ED504828A77}" srcId="{C1A87E9A-E2AD-4378-B29D-DC8746462C85}" destId="{4E19F835-9705-41FB-ABF1-C8B55F00D3C3}" srcOrd="0" destOrd="0" parTransId="{D9887661-655B-4F4E-9A75-2353A781D11D}" sibTransId="{1654E19D-A996-427C-A834-A40E133FC6BB}"/>
    <dgm:cxn modelId="{F211EA23-BE94-4009-A7D6-CA4D3EB49BA1}" type="presOf" srcId="{8DB02290-8EEE-4D09-AA58-7C9969C31B80}" destId="{C0A5831A-E894-4B6A-9824-CB2CF6379983}" srcOrd="0" destOrd="0" presId="urn:microsoft.com/office/officeart/2005/8/layout/lProcess2"/>
    <dgm:cxn modelId="{8C3E4CB9-33BD-49D6-8AB7-A39A14B885F7}" srcId="{E1DA8E64-3BEE-477A-95FE-64151D5DEF07}" destId="{37AE6CD2-8E1A-4103-B128-02AAC6469748}" srcOrd="2" destOrd="0" parTransId="{24EB5B20-A36B-4066-B41C-8FFF711F4981}" sibTransId="{DEC4C5B2-3E45-4E12-A806-025DF0C7504F}"/>
    <dgm:cxn modelId="{B4AB10C1-5E30-43D0-98F1-8376268E6EAC}" type="presOf" srcId="{37AE6CD2-8E1A-4103-B128-02AAC6469748}" destId="{D2F87942-1BB8-430C-8F79-738E9E26D25B}" srcOrd="0" destOrd="0" presId="urn:microsoft.com/office/officeart/2005/8/layout/lProcess2"/>
    <dgm:cxn modelId="{EE090EF4-AD5F-4946-9BAE-EBBCCA20E2D8}" type="presOf" srcId="{035576CF-5D52-4603-B1BE-43AB24547AE1}" destId="{37FECFCD-B575-4C26-A890-ED10E1E6D108}" srcOrd="0" destOrd="0" presId="urn:microsoft.com/office/officeart/2005/8/layout/lProcess2"/>
    <dgm:cxn modelId="{C29AE285-7938-4D35-AAE2-0FA1BF0B5BAC}" type="presOf" srcId="{E1DA8E64-3BEE-477A-95FE-64151D5DEF07}" destId="{395C5EF7-7EE5-41BA-BCDB-CBD48508729A}" srcOrd="0" destOrd="0" presId="urn:microsoft.com/office/officeart/2005/8/layout/lProcess2"/>
    <dgm:cxn modelId="{2ECA86F8-B519-49FE-A8F3-77053B79115A}" type="presOf" srcId="{2A7137B9-5170-4FB3-AA68-A805F005F621}" destId="{60EEC974-B9B1-497A-85C8-4F74911DA486}" srcOrd="1" destOrd="0" presId="urn:microsoft.com/office/officeart/2005/8/layout/lProcess2"/>
    <dgm:cxn modelId="{04F5961A-0A20-4EEA-961B-6DCA598732A8}" srcId="{E1DA8E64-3BEE-477A-95FE-64151D5DEF07}" destId="{42ABC05F-6C26-484B-93D2-78BCBA3DE761}" srcOrd="0" destOrd="0" parTransId="{536DAFF5-C5A9-4AD9-92DC-455F64FAF8C9}" sibTransId="{1B678DAA-1623-4AB4-8DD7-E400FA6A535B}"/>
    <dgm:cxn modelId="{E22EFBE9-8192-4105-B6FF-5AA78EA41D38}" srcId="{2A7137B9-5170-4FB3-AA68-A805F005F621}" destId="{3632D225-D480-4731-87AF-5F3933C04075}" srcOrd="1" destOrd="0" parTransId="{2AE29278-B627-458B-9368-0CD8EB104CF3}" sibTransId="{58B01965-8034-4DDB-9649-71D04DDF6B3B}"/>
    <dgm:cxn modelId="{BD456A1D-899A-4932-96E4-D0A797B29571}" type="presOf" srcId="{C1A87E9A-E2AD-4378-B29D-DC8746462C85}" destId="{6C115D15-89F9-47AC-8E4D-ED9FC08EBBDB}" srcOrd="0" destOrd="0" presId="urn:microsoft.com/office/officeart/2005/8/layout/lProcess2"/>
    <dgm:cxn modelId="{0B6F73E5-029B-4D21-87E4-5F6557AAC2A1}" type="presParOf" srcId="{6C115D15-89F9-47AC-8E4D-ED9FC08EBBDB}" destId="{5C09AB6E-EB59-4B2E-B3F9-7A7F9EA9A57D}" srcOrd="0" destOrd="0" presId="urn:microsoft.com/office/officeart/2005/8/layout/lProcess2"/>
    <dgm:cxn modelId="{0427D5B8-9899-4730-A3BF-BCE271D85835}" type="presParOf" srcId="{5C09AB6E-EB59-4B2E-B3F9-7A7F9EA9A57D}" destId="{D264EA43-1F6D-4B00-8C88-C20C9EFF6019}" srcOrd="0" destOrd="0" presId="urn:microsoft.com/office/officeart/2005/8/layout/lProcess2"/>
    <dgm:cxn modelId="{ED6428DA-6EBF-4578-A731-B306FAAC1923}" type="presParOf" srcId="{5C09AB6E-EB59-4B2E-B3F9-7A7F9EA9A57D}" destId="{423CF0DB-7577-4AB9-8D4F-40CE302C478C}" srcOrd="1" destOrd="0" presId="urn:microsoft.com/office/officeart/2005/8/layout/lProcess2"/>
    <dgm:cxn modelId="{3F6DA53D-6540-40E9-98C4-3CB2015074AB}" type="presParOf" srcId="{5C09AB6E-EB59-4B2E-B3F9-7A7F9EA9A57D}" destId="{2B97BE39-1137-4670-BF22-AE1A247EAB4C}" srcOrd="2" destOrd="0" presId="urn:microsoft.com/office/officeart/2005/8/layout/lProcess2"/>
    <dgm:cxn modelId="{35579282-3FDD-4729-86A5-C756504B3ADC}" type="presParOf" srcId="{2B97BE39-1137-4670-BF22-AE1A247EAB4C}" destId="{BE64490B-020F-4841-9B24-966D5E5F883A}" srcOrd="0" destOrd="0" presId="urn:microsoft.com/office/officeart/2005/8/layout/lProcess2"/>
    <dgm:cxn modelId="{CB0919D9-51C7-4C7B-AA8A-E7133937BC5A}" type="presParOf" srcId="{BE64490B-020F-4841-9B24-966D5E5F883A}" destId="{2C89FB43-B088-40A6-B290-B5D85E69AF2D}" srcOrd="0" destOrd="0" presId="urn:microsoft.com/office/officeart/2005/8/layout/lProcess2"/>
    <dgm:cxn modelId="{72108AF4-89E1-44D5-83BA-A97C64491B9B}" type="presParOf" srcId="{BE64490B-020F-4841-9B24-966D5E5F883A}" destId="{698DEE6C-A874-4061-992B-BF90306D9DAA}" srcOrd="1" destOrd="0" presId="urn:microsoft.com/office/officeart/2005/8/layout/lProcess2"/>
    <dgm:cxn modelId="{94A9BCBF-2519-44EF-9820-37BF240C9DB0}" type="presParOf" srcId="{BE64490B-020F-4841-9B24-966D5E5F883A}" destId="{6AE7D84F-833D-44BC-9669-44B68BC82A1E}" srcOrd="2" destOrd="0" presId="urn:microsoft.com/office/officeart/2005/8/layout/lProcess2"/>
    <dgm:cxn modelId="{231FE7E4-F554-4DB6-AA09-85B0945F8680}" type="presParOf" srcId="{BE64490B-020F-4841-9B24-966D5E5F883A}" destId="{56089866-583A-44F1-BC95-8B3F1BDCDAD8}" srcOrd="3" destOrd="0" presId="urn:microsoft.com/office/officeart/2005/8/layout/lProcess2"/>
    <dgm:cxn modelId="{3FBC7FF1-BDC7-4051-91DD-EE6F6208DF12}" type="presParOf" srcId="{BE64490B-020F-4841-9B24-966D5E5F883A}" destId="{37FECFCD-B575-4C26-A890-ED10E1E6D108}" srcOrd="4" destOrd="0" presId="urn:microsoft.com/office/officeart/2005/8/layout/lProcess2"/>
    <dgm:cxn modelId="{D048368F-2E7A-4EDC-9CC2-658612BDBFDE}" type="presParOf" srcId="{6C115D15-89F9-47AC-8E4D-ED9FC08EBBDB}" destId="{D98AC633-BE0B-4726-A737-465829B4570A}" srcOrd="1" destOrd="0" presId="urn:microsoft.com/office/officeart/2005/8/layout/lProcess2"/>
    <dgm:cxn modelId="{2B9DA661-3E2A-4653-9250-A940D45421C4}" type="presParOf" srcId="{6C115D15-89F9-47AC-8E4D-ED9FC08EBBDB}" destId="{3B592B69-FB32-4332-8B6A-FBE665C1A7BF}" srcOrd="2" destOrd="0" presId="urn:microsoft.com/office/officeart/2005/8/layout/lProcess2"/>
    <dgm:cxn modelId="{E17AE39C-9B4C-436A-8D2D-BBB662410322}" type="presParOf" srcId="{3B592B69-FB32-4332-8B6A-FBE665C1A7BF}" destId="{06DD2A6B-9C4B-4A7A-A407-47022B14AC91}" srcOrd="0" destOrd="0" presId="urn:microsoft.com/office/officeart/2005/8/layout/lProcess2"/>
    <dgm:cxn modelId="{2E8453A2-744A-48A8-9B9E-436D284D8A63}" type="presParOf" srcId="{3B592B69-FB32-4332-8B6A-FBE665C1A7BF}" destId="{60EEC974-B9B1-497A-85C8-4F74911DA486}" srcOrd="1" destOrd="0" presId="urn:microsoft.com/office/officeart/2005/8/layout/lProcess2"/>
    <dgm:cxn modelId="{6C9CDB51-6955-43A2-95B6-EE33D48D10C5}" type="presParOf" srcId="{3B592B69-FB32-4332-8B6A-FBE665C1A7BF}" destId="{27319034-AECF-4AA3-958B-2C1DEC8E2D00}" srcOrd="2" destOrd="0" presId="urn:microsoft.com/office/officeart/2005/8/layout/lProcess2"/>
    <dgm:cxn modelId="{C698D2ED-4436-4C76-8422-ED765BD99C02}" type="presParOf" srcId="{27319034-AECF-4AA3-958B-2C1DEC8E2D00}" destId="{61687633-87F2-4EAC-93AA-A4DA3F0AD39A}" srcOrd="0" destOrd="0" presId="urn:microsoft.com/office/officeart/2005/8/layout/lProcess2"/>
    <dgm:cxn modelId="{3F707AB8-84BC-4A4B-8BD0-4C99D0AD2C09}" type="presParOf" srcId="{61687633-87F2-4EAC-93AA-A4DA3F0AD39A}" destId="{3162898C-5957-4C17-89BC-94F684E714F7}" srcOrd="0" destOrd="0" presId="urn:microsoft.com/office/officeart/2005/8/layout/lProcess2"/>
    <dgm:cxn modelId="{8E46B927-6BA9-4B80-8D17-49555B366868}" type="presParOf" srcId="{61687633-87F2-4EAC-93AA-A4DA3F0AD39A}" destId="{81583A5D-3BFA-4AFF-91E1-03E3B426AB84}" srcOrd="1" destOrd="0" presId="urn:microsoft.com/office/officeart/2005/8/layout/lProcess2"/>
    <dgm:cxn modelId="{1EEBC4DD-C01E-475D-9A1E-1A6F9A277DC6}" type="presParOf" srcId="{61687633-87F2-4EAC-93AA-A4DA3F0AD39A}" destId="{81A038E5-61C0-41AA-B137-800E6D7464FB}" srcOrd="2" destOrd="0" presId="urn:microsoft.com/office/officeart/2005/8/layout/lProcess2"/>
    <dgm:cxn modelId="{865BA3C4-23B8-4384-9C42-48FE2B89FB69}" type="presParOf" srcId="{6C115D15-89F9-47AC-8E4D-ED9FC08EBBDB}" destId="{4196C9C9-CDD5-4920-B360-0D4BB41A6DE6}" srcOrd="3" destOrd="0" presId="urn:microsoft.com/office/officeart/2005/8/layout/lProcess2"/>
    <dgm:cxn modelId="{047CCE6A-1589-44BC-9C04-F20B6B567E9E}" type="presParOf" srcId="{6C115D15-89F9-47AC-8E4D-ED9FC08EBBDB}" destId="{AC8E4750-7FBC-4E1F-809C-5C62F6A5CDEF}" srcOrd="4" destOrd="0" presId="urn:microsoft.com/office/officeart/2005/8/layout/lProcess2"/>
    <dgm:cxn modelId="{C0D8A644-9F6C-4948-8F81-2ADAC318BB04}" type="presParOf" srcId="{AC8E4750-7FBC-4E1F-809C-5C62F6A5CDEF}" destId="{395C5EF7-7EE5-41BA-BCDB-CBD48508729A}" srcOrd="0" destOrd="0" presId="urn:microsoft.com/office/officeart/2005/8/layout/lProcess2"/>
    <dgm:cxn modelId="{727951D3-3BFA-46BB-A694-C0C56A50E671}" type="presParOf" srcId="{AC8E4750-7FBC-4E1F-809C-5C62F6A5CDEF}" destId="{B3E772F6-0C54-4C71-85A5-E3A341003527}" srcOrd="1" destOrd="0" presId="urn:microsoft.com/office/officeart/2005/8/layout/lProcess2"/>
    <dgm:cxn modelId="{298A1F1A-038B-4386-BB51-4D4EAC517584}" type="presParOf" srcId="{AC8E4750-7FBC-4E1F-809C-5C62F6A5CDEF}" destId="{3AA7A619-F5C7-47E7-82B5-8D0712A3A5AB}" srcOrd="2" destOrd="0" presId="urn:microsoft.com/office/officeart/2005/8/layout/lProcess2"/>
    <dgm:cxn modelId="{1C1DEC0C-C979-45F2-8A4E-3672E4F71A56}" type="presParOf" srcId="{3AA7A619-F5C7-47E7-82B5-8D0712A3A5AB}" destId="{D1A7CBAA-17B2-4D7B-B278-5DF08154929E}" srcOrd="0" destOrd="0" presId="urn:microsoft.com/office/officeart/2005/8/layout/lProcess2"/>
    <dgm:cxn modelId="{C1BDA430-03BA-4D7D-B20B-961CACB730F4}" type="presParOf" srcId="{D1A7CBAA-17B2-4D7B-B278-5DF08154929E}" destId="{EC01CC53-C0D5-45F2-B415-AC1D5DB54BF0}" srcOrd="0" destOrd="0" presId="urn:microsoft.com/office/officeart/2005/8/layout/lProcess2"/>
    <dgm:cxn modelId="{9D407A94-1B31-4715-9C50-80445A73B17F}" type="presParOf" srcId="{D1A7CBAA-17B2-4D7B-B278-5DF08154929E}" destId="{5132A502-A728-4440-9F23-63025D809C53}" srcOrd="1" destOrd="0" presId="urn:microsoft.com/office/officeart/2005/8/layout/lProcess2"/>
    <dgm:cxn modelId="{ACACA87C-CB58-4BDF-8149-2A37139CE9EC}" type="presParOf" srcId="{D1A7CBAA-17B2-4D7B-B278-5DF08154929E}" destId="{C0A5831A-E894-4B6A-9824-CB2CF6379983}" srcOrd="2" destOrd="0" presId="urn:microsoft.com/office/officeart/2005/8/layout/lProcess2"/>
    <dgm:cxn modelId="{8FF3C9CC-645E-4969-9D52-87254533050D}" type="presParOf" srcId="{D1A7CBAA-17B2-4D7B-B278-5DF08154929E}" destId="{39B52458-3C77-4827-A026-D9AB72429B45}" srcOrd="3" destOrd="0" presId="urn:microsoft.com/office/officeart/2005/8/layout/lProcess2"/>
    <dgm:cxn modelId="{785C1D68-A3AF-4A9B-B23F-1B23754097C5}" type="presParOf" srcId="{D1A7CBAA-17B2-4D7B-B278-5DF08154929E}" destId="{D2F87942-1BB8-430C-8F79-738E9E26D25B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64EA43-1F6D-4B00-8C88-C20C9EFF6019}">
      <dsp:nvSpPr>
        <dsp:cNvPr id="0" name=""/>
        <dsp:cNvSpPr/>
      </dsp:nvSpPr>
      <dsp:spPr>
        <a:xfrm>
          <a:off x="808" y="0"/>
          <a:ext cx="2101042" cy="446089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Antes de la lectura </a:t>
          </a:r>
          <a:endParaRPr lang="es-MX" sz="3100" kern="1200" dirty="0"/>
        </a:p>
      </dsp:txBody>
      <dsp:txXfrm>
        <a:off x="808" y="0"/>
        <a:ext cx="2101042" cy="1338267"/>
      </dsp:txXfrm>
    </dsp:sp>
    <dsp:sp modelId="{2C89FB43-B088-40A6-B290-B5D85E69AF2D}">
      <dsp:nvSpPr>
        <dsp:cNvPr id="0" name=""/>
        <dsp:cNvSpPr/>
      </dsp:nvSpPr>
      <dsp:spPr>
        <a:xfrm>
          <a:off x="210912" y="1338648"/>
          <a:ext cx="1680833" cy="8763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Activación del conocimiento previo</a:t>
          </a:r>
          <a:endParaRPr lang="es-MX" sz="1700" kern="1200" dirty="0"/>
        </a:p>
      </dsp:txBody>
      <dsp:txXfrm>
        <a:off x="236580" y="1364316"/>
        <a:ext cx="1629497" cy="825050"/>
      </dsp:txXfrm>
    </dsp:sp>
    <dsp:sp modelId="{6AE7D84F-833D-44BC-9669-44B68BC82A1E}">
      <dsp:nvSpPr>
        <dsp:cNvPr id="0" name=""/>
        <dsp:cNvSpPr/>
      </dsp:nvSpPr>
      <dsp:spPr>
        <a:xfrm>
          <a:off x="210912" y="2349864"/>
          <a:ext cx="1680833" cy="876386"/>
        </a:xfrm>
        <a:prstGeom prst="roundRect">
          <a:avLst>
            <a:gd name="adj" fmla="val 10000"/>
          </a:avLst>
        </a:prstGeom>
        <a:solidFill>
          <a:schemeClr val="accent2">
            <a:hueOff val="668788"/>
            <a:satOff val="-834"/>
            <a:lumOff val="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smtClean="0"/>
            <a:t>Elaboración de predicciones</a:t>
          </a:r>
          <a:endParaRPr lang="es-MX" sz="1700" kern="1200" dirty="0"/>
        </a:p>
      </dsp:txBody>
      <dsp:txXfrm>
        <a:off x="236580" y="2375532"/>
        <a:ext cx="1629497" cy="825050"/>
      </dsp:txXfrm>
    </dsp:sp>
    <dsp:sp modelId="{37FECFCD-B575-4C26-A890-ED10E1E6D108}">
      <dsp:nvSpPr>
        <dsp:cNvPr id="0" name=""/>
        <dsp:cNvSpPr/>
      </dsp:nvSpPr>
      <dsp:spPr>
        <a:xfrm>
          <a:off x="210912" y="3361079"/>
          <a:ext cx="1680833" cy="876386"/>
        </a:xfrm>
        <a:prstGeom prst="roundRect">
          <a:avLst>
            <a:gd name="adj" fmla="val 10000"/>
          </a:avLst>
        </a:prstGeom>
        <a:solidFill>
          <a:schemeClr val="accent2">
            <a:hueOff val="1337577"/>
            <a:satOff val="-1668"/>
            <a:lumOff val="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Elaboración de preguntas</a:t>
          </a:r>
          <a:endParaRPr lang="es-MX" sz="1700" kern="1200" dirty="0"/>
        </a:p>
      </dsp:txBody>
      <dsp:txXfrm>
        <a:off x="236580" y="3386747"/>
        <a:ext cx="1629497" cy="825050"/>
      </dsp:txXfrm>
    </dsp:sp>
    <dsp:sp modelId="{06DD2A6B-9C4B-4A7A-A407-47022B14AC91}">
      <dsp:nvSpPr>
        <dsp:cNvPr id="0" name=""/>
        <dsp:cNvSpPr/>
      </dsp:nvSpPr>
      <dsp:spPr>
        <a:xfrm>
          <a:off x="2259428" y="0"/>
          <a:ext cx="2101042" cy="446089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Durante la lectura</a:t>
          </a:r>
          <a:endParaRPr lang="es-MX" sz="3100" kern="1200" dirty="0"/>
        </a:p>
      </dsp:txBody>
      <dsp:txXfrm>
        <a:off x="2259428" y="0"/>
        <a:ext cx="2101042" cy="1338267"/>
      </dsp:txXfrm>
    </dsp:sp>
    <dsp:sp modelId="{3162898C-5957-4C17-89BC-94F684E714F7}">
      <dsp:nvSpPr>
        <dsp:cNvPr id="0" name=""/>
        <dsp:cNvSpPr/>
      </dsp:nvSpPr>
      <dsp:spPr>
        <a:xfrm>
          <a:off x="2469533" y="1339574"/>
          <a:ext cx="1680833" cy="1345019"/>
        </a:xfrm>
        <a:prstGeom prst="roundRect">
          <a:avLst>
            <a:gd name="adj" fmla="val 10000"/>
          </a:avLst>
        </a:prstGeom>
        <a:solidFill>
          <a:schemeClr val="accent2">
            <a:hueOff val="2006365"/>
            <a:satOff val="-2502"/>
            <a:lumOff val="5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Determinación de partes relevantes del texto.</a:t>
          </a:r>
          <a:endParaRPr lang="es-MX" sz="1700" kern="1200" dirty="0"/>
        </a:p>
      </dsp:txBody>
      <dsp:txXfrm>
        <a:off x="2508927" y="1378968"/>
        <a:ext cx="1602045" cy="1266231"/>
      </dsp:txXfrm>
    </dsp:sp>
    <dsp:sp modelId="{81A038E5-61C0-41AA-B137-800E6D7464FB}">
      <dsp:nvSpPr>
        <dsp:cNvPr id="0" name=""/>
        <dsp:cNvSpPr/>
      </dsp:nvSpPr>
      <dsp:spPr>
        <a:xfrm>
          <a:off x="2469533" y="2891520"/>
          <a:ext cx="1680833" cy="1345019"/>
        </a:xfrm>
        <a:prstGeom prst="roundRect">
          <a:avLst>
            <a:gd name="adj" fmla="val 10000"/>
          </a:avLst>
        </a:prstGeom>
        <a:solidFill>
          <a:schemeClr val="accent2">
            <a:hueOff val="2675154"/>
            <a:satOff val="-3337"/>
            <a:lumOff val="7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Estrategias de apoyo al repaso (subrayar, tomar notas, relectura).</a:t>
          </a:r>
          <a:endParaRPr lang="es-MX" sz="1700" kern="1200" dirty="0"/>
        </a:p>
      </dsp:txBody>
      <dsp:txXfrm>
        <a:off x="2508927" y="2930914"/>
        <a:ext cx="1602045" cy="1266231"/>
      </dsp:txXfrm>
    </dsp:sp>
    <dsp:sp modelId="{395C5EF7-7EE5-41BA-BCDB-CBD48508729A}">
      <dsp:nvSpPr>
        <dsp:cNvPr id="0" name=""/>
        <dsp:cNvSpPr/>
      </dsp:nvSpPr>
      <dsp:spPr>
        <a:xfrm>
          <a:off x="4518049" y="0"/>
          <a:ext cx="2101042" cy="446089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Después de la lectura</a:t>
          </a:r>
          <a:endParaRPr lang="es-MX" sz="3100" kern="1200" dirty="0"/>
        </a:p>
      </dsp:txBody>
      <dsp:txXfrm>
        <a:off x="4518049" y="0"/>
        <a:ext cx="2101042" cy="1338267"/>
      </dsp:txXfrm>
    </dsp:sp>
    <dsp:sp modelId="{EC01CC53-C0D5-45F2-B415-AC1D5DB54BF0}">
      <dsp:nvSpPr>
        <dsp:cNvPr id="0" name=""/>
        <dsp:cNvSpPr/>
      </dsp:nvSpPr>
      <dsp:spPr>
        <a:xfrm>
          <a:off x="4728153" y="1338648"/>
          <a:ext cx="1680833" cy="876386"/>
        </a:xfrm>
        <a:prstGeom prst="roundRect">
          <a:avLst>
            <a:gd name="adj" fmla="val 10000"/>
          </a:avLst>
        </a:prstGeom>
        <a:solidFill>
          <a:schemeClr val="accent2">
            <a:hueOff val="3343942"/>
            <a:satOff val="-4171"/>
            <a:lumOff val="9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Identificación de la idea principal.</a:t>
          </a:r>
          <a:endParaRPr lang="es-MX" sz="1700" kern="1200" dirty="0"/>
        </a:p>
      </dsp:txBody>
      <dsp:txXfrm>
        <a:off x="4753821" y="1364316"/>
        <a:ext cx="1629497" cy="825050"/>
      </dsp:txXfrm>
    </dsp:sp>
    <dsp:sp modelId="{C0A5831A-E894-4B6A-9824-CB2CF6379983}">
      <dsp:nvSpPr>
        <dsp:cNvPr id="0" name=""/>
        <dsp:cNvSpPr/>
      </dsp:nvSpPr>
      <dsp:spPr>
        <a:xfrm>
          <a:off x="4728153" y="2349864"/>
          <a:ext cx="1680833" cy="876386"/>
        </a:xfrm>
        <a:prstGeom prst="roundRect">
          <a:avLst>
            <a:gd name="adj" fmla="val 10000"/>
          </a:avLst>
        </a:prstGeom>
        <a:solidFill>
          <a:schemeClr val="accent2">
            <a:hueOff val="4012731"/>
            <a:satOff val="-5005"/>
            <a:lumOff val="1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Elaboración del resumen.</a:t>
          </a:r>
          <a:endParaRPr lang="es-MX" sz="1700" kern="1200" dirty="0"/>
        </a:p>
      </dsp:txBody>
      <dsp:txXfrm>
        <a:off x="4753821" y="2375532"/>
        <a:ext cx="1629497" cy="825050"/>
      </dsp:txXfrm>
    </dsp:sp>
    <dsp:sp modelId="{D2F87942-1BB8-430C-8F79-738E9E26D25B}">
      <dsp:nvSpPr>
        <dsp:cNvPr id="0" name=""/>
        <dsp:cNvSpPr/>
      </dsp:nvSpPr>
      <dsp:spPr>
        <a:xfrm>
          <a:off x="4728153" y="3361079"/>
          <a:ext cx="1680833" cy="876386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Formulación y contestación de preguntas.</a:t>
          </a:r>
          <a:endParaRPr lang="es-MX" sz="1700" kern="1200" dirty="0"/>
        </a:p>
      </dsp:txBody>
      <dsp:txXfrm>
        <a:off x="4753821" y="3386747"/>
        <a:ext cx="1629497" cy="825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D6266-5F13-4ED9-9A64-F86A234C96A0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60191-9FB9-478E-8FE7-B34D4377842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0490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Saber leer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Profesora: L.E. Wendy </a:t>
            </a:r>
            <a:r>
              <a:rPr lang="es-MX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Ivone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Ortega Núñez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Saber leer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1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r>
              <a:rPr lang="es-ES" dirty="0" smtClean="0">
                <a:latin typeface="Arial"/>
                <a:ea typeface="Times New Roman"/>
              </a:rPr>
              <a:t>El estudiante a nivel licenciatura se enfrenta a distintos tipos de lectura por lo tanto se presenta un mapa conceptual de la comprensión lectora y así como también se sugieren distintas estrategias para el proceso de comprensión lectora.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student to level master faces different types of reading therefore one presents a conceptual map of the reading comprehension and as well as also different strategies are suggested for the process of reading comprehension. 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reading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strategies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comprehension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78 Imagen" descr="11329940_993135450728127_7218885870597190792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24" y="4929198"/>
            <a:ext cx="785818" cy="522241"/>
          </a:xfrm>
          <a:prstGeom prst="rect">
            <a:avLst/>
          </a:prstGeom>
        </p:spPr>
      </p:pic>
      <p:sp>
        <p:nvSpPr>
          <p:cNvPr id="11" name="10 Elipse"/>
          <p:cNvSpPr/>
          <p:nvPr/>
        </p:nvSpPr>
        <p:spPr>
          <a:xfrm>
            <a:off x="3071802" y="285728"/>
            <a:ext cx="2357454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COMPRENSIÓN LECTORA</a:t>
            </a:r>
            <a:endParaRPr lang="es-MX" b="1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5429256" y="785794"/>
            <a:ext cx="128588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6858016" y="642918"/>
            <a:ext cx="192882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Proceso psicológico superior</a:t>
            </a:r>
            <a:endParaRPr lang="es-MX" dirty="0"/>
          </a:p>
        </p:txBody>
      </p:sp>
      <p:sp>
        <p:nvSpPr>
          <p:cNvPr id="15" name="14 Elipse"/>
          <p:cNvSpPr/>
          <p:nvPr/>
        </p:nvSpPr>
        <p:spPr>
          <a:xfrm>
            <a:off x="3643306" y="1357298"/>
            <a:ext cx="1500198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Actividad social</a:t>
            </a:r>
            <a:endParaRPr lang="es-MX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214282" y="2214554"/>
            <a:ext cx="185738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Constructiva</a:t>
            </a:r>
            <a:endParaRPr lang="es-MX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2500298" y="2214554"/>
            <a:ext cx="185738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Comunicativa</a:t>
            </a:r>
            <a:endParaRPr lang="es-MX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4714876" y="2214554"/>
            <a:ext cx="185738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Situada</a:t>
            </a:r>
            <a:endParaRPr lang="es-MX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7072330" y="2214554"/>
            <a:ext cx="185738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Estratégica</a:t>
            </a:r>
            <a:endParaRPr lang="es-MX" dirty="0"/>
          </a:p>
        </p:txBody>
      </p:sp>
      <p:sp>
        <p:nvSpPr>
          <p:cNvPr id="20" name="19 CuadroTexto"/>
          <p:cNvSpPr txBox="1"/>
          <p:nvPr/>
        </p:nvSpPr>
        <p:spPr>
          <a:xfrm>
            <a:off x="4143372" y="1000108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es una</a:t>
            </a:r>
            <a:endParaRPr lang="es-MX" dirty="0"/>
          </a:p>
        </p:txBody>
      </p:sp>
      <p:sp>
        <p:nvSpPr>
          <p:cNvPr id="21" name="20 CuadroTexto"/>
          <p:cNvSpPr txBox="1"/>
          <p:nvPr/>
        </p:nvSpPr>
        <p:spPr>
          <a:xfrm flipH="1">
            <a:off x="5572132" y="78579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 un</a:t>
            </a:r>
            <a:endParaRPr lang="es-MX" dirty="0"/>
          </a:p>
        </p:txBody>
      </p:sp>
      <p:cxnSp>
        <p:nvCxnSpPr>
          <p:cNvPr id="23" name="22 Conector recto"/>
          <p:cNvCxnSpPr/>
          <p:nvPr/>
        </p:nvCxnSpPr>
        <p:spPr>
          <a:xfrm rot="10800000" flipV="1">
            <a:off x="1643042" y="1643050"/>
            <a:ext cx="192882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>
            <a:stCxn id="15" idx="3"/>
          </p:cNvCxnSpPr>
          <p:nvPr/>
        </p:nvCxnSpPr>
        <p:spPr>
          <a:xfrm rot="5400000">
            <a:off x="3747028" y="1884262"/>
            <a:ext cx="155133" cy="768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>
            <a:stCxn id="15" idx="5"/>
          </p:cNvCxnSpPr>
          <p:nvPr/>
        </p:nvCxnSpPr>
        <p:spPr>
          <a:xfrm rot="16200000" flipH="1">
            <a:off x="5241840" y="1527071"/>
            <a:ext cx="155133" cy="7912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5286380" y="1643050"/>
            <a:ext cx="250033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3286116" y="1857364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de tipo</a:t>
            </a:r>
            <a:endParaRPr lang="es-MX" sz="14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5643570" y="192880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es </a:t>
            </a:r>
            <a:endParaRPr lang="es-MX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7572396" y="1928802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que es</a:t>
            </a:r>
            <a:endParaRPr lang="es-MX" sz="1400" dirty="0"/>
          </a:p>
        </p:txBody>
      </p:sp>
      <p:sp>
        <p:nvSpPr>
          <p:cNvPr id="33" name="32 Recortar rectángulo de esquina sencilla"/>
          <p:cNvSpPr/>
          <p:nvPr/>
        </p:nvSpPr>
        <p:spPr>
          <a:xfrm>
            <a:off x="0" y="3143248"/>
            <a:ext cx="1214414" cy="57150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significados</a:t>
            </a:r>
            <a:endParaRPr lang="es-MX" dirty="0"/>
          </a:p>
        </p:txBody>
      </p:sp>
      <p:sp>
        <p:nvSpPr>
          <p:cNvPr id="34" name="33 Recortar rectángulo de esquina sencilla"/>
          <p:cNvSpPr/>
          <p:nvPr/>
        </p:nvSpPr>
        <p:spPr>
          <a:xfrm>
            <a:off x="1357290" y="3143248"/>
            <a:ext cx="1071570" cy="57150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Sentido global</a:t>
            </a:r>
            <a:endParaRPr lang="es-MX" dirty="0"/>
          </a:p>
        </p:txBody>
      </p:sp>
      <p:sp>
        <p:nvSpPr>
          <p:cNvPr id="35" name="34 Recortar rectángulo de esquina sencilla"/>
          <p:cNvSpPr/>
          <p:nvPr/>
        </p:nvSpPr>
        <p:spPr>
          <a:xfrm>
            <a:off x="3000364" y="3143248"/>
            <a:ext cx="1071570" cy="57150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Diálogo</a:t>
            </a:r>
            <a:endParaRPr lang="es-MX" dirty="0"/>
          </a:p>
        </p:txBody>
      </p:sp>
      <p:sp>
        <p:nvSpPr>
          <p:cNvPr id="36" name="35 Recortar rectángulo de esquina sencilla"/>
          <p:cNvSpPr/>
          <p:nvPr/>
        </p:nvSpPr>
        <p:spPr>
          <a:xfrm>
            <a:off x="7500958" y="3214686"/>
            <a:ext cx="1357322" cy="57150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Estrategias de lectura</a:t>
            </a:r>
            <a:endParaRPr lang="es-MX" dirty="0"/>
          </a:p>
        </p:txBody>
      </p:sp>
      <p:sp>
        <p:nvSpPr>
          <p:cNvPr id="38" name="37 CuadroTexto"/>
          <p:cNvSpPr txBox="1"/>
          <p:nvPr/>
        </p:nvSpPr>
        <p:spPr>
          <a:xfrm>
            <a:off x="214282" y="2857496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de</a:t>
            </a:r>
            <a:endParaRPr lang="es-MX" sz="14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1500166" y="2857496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del</a:t>
            </a:r>
            <a:endParaRPr lang="es-MX" sz="14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715272" y="2928934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usa</a:t>
            </a:r>
            <a:endParaRPr lang="es-MX" sz="1600" dirty="0"/>
          </a:p>
        </p:txBody>
      </p:sp>
      <p:sp>
        <p:nvSpPr>
          <p:cNvPr id="41" name="40 Recortar rectángulo de esquina diagonal"/>
          <p:cNvSpPr/>
          <p:nvPr/>
        </p:nvSpPr>
        <p:spPr>
          <a:xfrm>
            <a:off x="642910" y="4286256"/>
            <a:ext cx="1357322" cy="64294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Textos </a:t>
            </a:r>
            <a:endParaRPr lang="es-MX" dirty="0"/>
          </a:p>
        </p:txBody>
      </p:sp>
      <p:sp>
        <p:nvSpPr>
          <p:cNvPr id="42" name="41 Recortar rectángulo de esquina diagonal"/>
          <p:cNvSpPr/>
          <p:nvPr/>
        </p:nvSpPr>
        <p:spPr>
          <a:xfrm>
            <a:off x="2857488" y="4214818"/>
            <a:ext cx="1357322" cy="64294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Autores</a:t>
            </a:r>
            <a:endParaRPr lang="es-MX" dirty="0"/>
          </a:p>
        </p:txBody>
      </p:sp>
      <p:sp>
        <p:nvSpPr>
          <p:cNvPr id="43" name="42 Recortar rectángulo de esquina diagonal"/>
          <p:cNvSpPr/>
          <p:nvPr/>
        </p:nvSpPr>
        <p:spPr>
          <a:xfrm>
            <a:off x="4572000" y="4214818"/>
            <a:ext cx="1357322" cy="64294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Prácticas letradas</a:t>
            </a:r>
            <a:endParaRPr lang="es-MX" dirty="0"/>
          </a:p>
        </p:txBody>
      </p:sp>
      <p:sp>
        <p:nvSpPr>
          <p:cNvPr id="44" name="43 Recortar rectángulo de esquina diagonal"/>
          <p:cNvSpPr/>
          <p:nvPr/>
        </p:nvSpPr>
        <p:spPr>
          <a:xfrm>
            <a:off x="6286512" y="4214818"/>
            <a:ext cx="1357322" cy="64294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Específicas</a:t>
            </a:r>
            <a:endParaRPr lang="es-MX" dirty="0"/>
          </a:p>
        </p:txBody>
      </p:sp>
      <p:sp>
        <p:nvSpPr>
          <p:cNvPr id="45" name="44 Recortar rectángulo de esquina diagonal"/>
          <p:cNvSpPr/>
          <p:nvPr/>
        </p:nvSpPr>
        <p:spPr>
          <a:xfrm>
            <a:off x="7786678" y="4214818"/>
            <a:ext cx="1357322" cy="64294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Autorreguladoras</a:t>
            </a:r>
            <a:endParaRPr lang="es-MX" dirty="0"/>
          </a:p>
        </p:txBody>
      </p:sp>
      <p:sp>
        <p:nvSpPr>
          <p:cNvPr id="46" name="45 CuadroTexto"/>
          <p:cNvSpPr txBox="1"/>
          <p:nvPr/>
        </p:nvSpPr>
        <p:spPr>
          <a:xfrm>
            <a:off x="714348" y="4000504"/>
            <a:ext cx="1428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a partir de los</a:t>
            </a:r>
            <a:endParaRPr lang="es-MX" sz="1400" dirty="0"/>
          </a:p>
        </p:txBody>
      </p:sp>
      <p:sp>
        <p:nvSpPr>
          <p:cNvPr id="47" name="46 CuadroTexto"/>
          <p:cNvSpPr txBox="1"/>
          <p:nvPr/>
        </p:nvSpPr>
        <p:spPr>
          <a:xfrm>
            <a:off x="3143240" y="3857628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con los </a:t>
            </a:r>
            <a:endParaRPr lang="es-MX" sz="1400" dirty="0"/>
          </a:p>
        </p:txBody>
      </p:sp>
      <p:sp>
        <p:nvSpPr>
          <p:cNvPr id="48" name="47 CuadroTexto"/>
          <p:cNvSpPr txBox="1"/>
          <p:nvPr/>
        </p:nvSpPr>
        <p:spPr>
          <a:xfrm>
            <a:off x="5072066" y="3357562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dentro de </a:t>
            </a:r>
            <a:endParaRPr lang="es-MX" sz="14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6858016" y="3857628"/>
            <a:ext cx="64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tipos</a:t>
            </a:r>
            <a:endParaRPr lang="es-MX" sz="1400" dirty="0"/>
          </a:p>
        </p:txBody>
      </p:sp>
      <p:cxnSp>
        <p:nvCxnSpPr>
          <p:cNvPr id="53" name="52 Conector recto"/>
          <p:cNvCxnSpPr>
            <a:stCxn id="18" idx="2"/>
          </p:cNvCxnSpPr>
          <p:nvPr/>
        </p:nvCxnSpPr>
        <p:spPr>
          <a:xfrm rot="5400000">
            <a:off x="5179223" y="2964653"/>
            <a:ext cx="64294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rot="5400000">
            <a:off x="5000628" y="3786190"/>
            <a:ext cx="500066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stCxn id="19" idx="2"/>
          </p:cNvCxnSpPr>
          <p:nvPr/>
        </p:nvCxnSpPr>
        <p:spPr>
          <a:xfrm rot="5400000">
            <a:off x="7858148" y="2857496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>
            <a:endCxn id="49" idx="0"/>
          </p:cNvCxnSpPr>
          <p:nvPr/>
        </p:nvCxnSpPr>
        <p:spPr>
          <a:xfrm rot="10800000" flipV="1">
            <a:off x="7179488" y="3714752"/>
            <a:ext cx="250035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 rot="5400000">
            <a:off x="8179619" y="3964785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 rot="5400000">
            <a:off x="3250397" y="2964653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/>
          <p:nvPr/>
        </p:nvCxnSpPr>
        <p:spPr>
          <a:xfrm>
            <a:off x="1500166" y="2857496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>
            <a:stCxn id="38" idx="0"/>
          </p:cNvCxnSpPr>
          <p:nvPr/>
        </p:nvCxnSpPr>
        <p:spPr>
          <a:xfrm rot="16200000" flipH="1" flipV="1">
            <a:off x="392877" y="2821777"/>
            <a:ext cx="7143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 rot="16200000" flipH="1">
            <a:off x="785786" y="3786190"/>
            <a:ext cx="28575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 rot="5400000">
            <a:off x="1535885" y="3821909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>
            <a:stCxn id="35" idx="1"/>
            <a:endCxn id="47" idx="0"/>
          </p:cNvCxnSpPr>
          <p:nvPr/>
        </p:nvCxnSpPr>
        <p:spPr>
          <a:xfrm rot="16200000" flipH="1">
            <a:off x="3500430" y="375047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77 Imagen" descr="11136627_947042898670716_5306547616681309251_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86116" y="5000636"/>
            <a:ext cx="642942" cy="644013"/>
          </a:xfrm>
          <a:prstGeom prst="rect">
            <a:avLst/>
          </a:prstGeom>
        </p:spPr>
      </p:pic>
      <p:pic>
        <p:nvPicPr>
          <p:cNvPr id="80" name="79 Imagen" descr="11392856_995517977156541_8283543133361720050_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72264" y="4929198"/>
            <a:ext cx="852474" cy="815472"/>
          </a:xfrm>
          <a:prstGeom prst="rect">
            <a:avLst/>
          </a:prstGeom>
        </p:spPr>
      </p:pic>
      <p:pic>
        <p:nvPicPr>
          <p:cNvPr id="81" name="80 Imagen" descr="cafe_literari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5000636"/>
            <a:ext cx="561486" cy="714356"/>
          </a:xfrm>
          <a:prstGeom prst="rect">
            <a:avLst/>
          </a:prstGeom>
        </p:spPr>
      </p:pic>
      <p:pic>
        <p:nvPicPr>
          <p:cNvPr id="82" name="81 Imagen" descr="13925154_1166703590067526_401667612069310194_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28662" y="5072074"/>
            <a:ext cx="1000132" cy="66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dirty="0" smtClean="0"/>
              <a:t>Niveles de comprensión lectora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Literal </a:t>
            </a: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¿Qué dice el texto?</a:t>
            </a: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Inferencial</a:t>
            </a: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Hacer interpretación de lo que se está planteando</a:t>
            </a: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Crítica</a:t>
            </a: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¿Cómo y por qué se dice?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5 Marcador de contenido" descr="Leer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72025" y="2620169"/>
            <a:ext cx="3790950" cy="2486025"/>
          </a:xfr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Tipos de lectura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000109"/>
            <a:ext cx="4038600" cy="4929222"/>
          </a:xfrm>
        </p:spPr>
        <p:txBody>
          <a:bodyPr>
            <a:normAutofit fontScale="92500" lnSpcReduction="10000"/>
          </a:bodyPr>
          <a:lstStyle/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000109"/>
            <a:ext cx="4038600" cy="4857784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Intensiva</a:t>
            </a: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Énfasis en textos cortos o fragmentos.</a:t>
            </a: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Mayor énfasis en el lenguaje.</a:t>
            </a: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Extensiva </a:t>
            </a: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Leer todo un texto o libro y disfrutarlo.</a:t>
            </a: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Leer por placer.</a:t>
            </a:r>
          </a:p>
          <a:p>
            <a:pPr lvl="2"/>
            <a:r>
              <a:rPr lang="es-MX" b="1" dirty="0" smtClean="0">
                <a:latin typeface="Arial" pitchFamily="34" charset="0"/>
                <a:cs typeface="Arial" pitchFamily="34" charset="0"/>
              </a:rPr>
              <a:t>Beneficios</a:t>
            </a:r>
          </a:p>
          <a:p>
            <a:pPr lvl="3"/>
            <a:r>
              <a:rPr lang="es-MX" b="1" dirty="0" smtClean="0">
                <a:latin typeface="Arial" pitchFamily="34" charset="0"/>
                <a:cs typeface="Arial" pitchFamily="34" charset="0"/>
              </a:rPr>
              <a:t>Mejora la comprensión</a:t>
            </a:r>
          </a:p>
          <a:p>
            <a:pPr lvl="3"/>
            <a:r>
              <a:rPr lang="es-MX" b="1" dirty="0" smtClean="0">
                <a:latin typeface="Arial" pitchFamily="34" charset="0"/>
                <a:cs typeface="Arial" pitchFamily="34" charset="0"/>
              </a:rPr>
              <a:t>Aumenta la velocidad de lectura</a:t>
            </a:r>
          </a:p>
          <a:p>
            <a:endParaRPr lang="es-MX" dirty="0"/>
          </a:p>
        </p:txBody>
      </p:sp>
      <p:pic>
        <p:nvPicPr>
          <p:cNvPr id="6" name="5 Imagen" descr="lent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357298"/>
            <a:ext cx="3781425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14290"/>
            <a:ext cx="8001024" cy="714380"/>
          </a:xfrm>
        </p:spPr>
        <p:txBody>
          <a:bodyPr>
            <a:noAutofit/>
          </a:bodyPr>
          <a:lstStyle/>
          <a:p>
            <a:pPr marL="0" indent="0"/>
            <a:r>
              <a:rPr lang="es-MX" sz="3200" b="1" dirty="0" smtClean="0"/>
              <a:t>Estrategias del proceso de comprensión lectora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Diagrama"/>
          <p:cNvGraphicFramePr/>
          <p:nvPr/>
        </p:nvGraphicFramePr>
        <p:xfrm>
          <a:off x="1214414" y="1142984"/>
          <a:ext cx="6619900" cy="4460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259632" y="1628800"/>
            <a:ext cx="63367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dirty="0" smtClean="0">
                <a:latin typeface="+mj-lt"/>
              </a:rPr>
              <a:t>Díaz Barriga, A. &amp; Hernández Rojas, G. (2010), “Leer y escribir para un aprendizaje significativo y reflexivo”, en </a:t>
            </a:r>
            <a:r>
              <a:rPr lang="es-MX" i="1" dirty="0" smtClean="0">
                <a:latin typeface="+mj-lt"/>
              </a:rPr>
              <a:t>Estrategias Docentes para un aprendizaje significativo</a:t>
            </a:r>
            <a:r>
              <a:rPr lang="es-MX" dirty="0" smtClean="0">
                <a:latin typeface="+mj-lt"/>
              </a:rPr>
              <a:t>, </a:t>
            </a:r>
            <a:r>
              <a:rPr lang="es-MX" dirty="0" err="1" smtClean="0">
                <a:latin typeface="+mj-lt"/>
              </a:rPr>
              <a:t>McGraw</a:t>
            </a:r>
            <a:r>
              <a:rPr lang="es-MX" dirty="0" smtClean="0">
                <a:latin typeface="+mj-lt"/>
              </a:rPr>
              <a:t> Hill, pp. 224-304</a:t>
            </a:r>
            <a:r>
              <a:rPr lang="es-MX" dirty="0" smtClean="0">
                <a:latin typeface="Arial Narrow" pitchFamily="34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Dr. Guadalupe Vadillo. (2016), “Lectura literal, inferencial y crítica” UNAM. Video recuperado en agosto 2016.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Imágenes extraídas de </a:t>
            </a:r>
            <a:r>
              <a:rPr lang="es-MX" dirty="0" err="1" smtClean="0"/>
              <a:t>facebook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354</Words>
  <Application>Microsoft Office PowerPoint</Application>
  <PresentationFormat>Presentación en pantalla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Tema de Office</vt:lpstr>
      <vt:lpstr>1_Tema de Office</vt:lpstr>
      <vt:lpstr>Saber leer</vt:lpstr>
      <vt:lpstr>Saber leer</vt:lpstr>
      <vt:lpstr>Presentación de PowerPoint</vt:lpstr>
      <vt:lpstr>Niveles de comprensión lectora</vt:lpstr>
      <vt:lpstr>Tipos de lectura</vt:lpstr>
      <vt:lpstr>Estrategias del proceso de comprensión lectora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38</cp:revision>
  <dcterms:created xsi:type="dcterms:W3CDTF">2012-12-04T21:22:09Z</dcterms:created>
  <dcterms:modified xsi:type="dcterms:W3CDTF">2016-10-13T18:38:06Z</dcterms:modified>
</cp:coreProperties>
</file>