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5" r:id="rId6"/>
    <p:sldId id="266" r:id="rId7"/>
    <p:sldId id="268" r:id="rId8"/>
    <p:sldId id="269" r:id="rId9"/>
    <p:sldId id="270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 varScale="1">
        <p:scale>
          <a:sx n="85" d="100"/>
          <a:sy n="85" d="100"/>
        </p:scale>
        <p:origin x="-1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27/10/15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hyperlink" Target="https://www.youtube.com/channel/UC6GbAKHWYUJDWlkxY6HPld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TEMA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Académica: Artes Visuales (PIAAC)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L.A.V. Francisco Javier Gil Soto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Julio – 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</a:t>
            </a:r>
            <a:r>
              <a:rPr lang="es-MX" dirty="0" smtClean="0"/>
              <a:t>ÉTICA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La </a:t>
            </a:r>
            <a:r>
              <a:rPr lang="en-US" dirty="0" err="1" smtClean="0"/>
              <a:t>palabra</a:t>
            </a:r>
            <a:r>
              <a:rPr lang="en-US" dirty="0" smtClean="0"/>
              <a:t> </a:t>
            </a:r>
            <a:r>
              <a:rPr lang="en-US" i="1" dirty="0" err="1" smtClean="0"/>
              <a:t>estética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del </a:t>
            </a:r>
            <a:r>
              <a:rPr lang="en-US" dirty="0" err="1" smtClean="0"/>
              <a:t>griego</a:t>
            </a:r>
            <a:r>
              <a:rPr lang="en-US" dirty="0" smtClean="0"/>
              <a:t> “</a:t>
            </a:r>
            <a:r>
              <a:rPr lang="en-US" dirty="0" err="1"/>
              <a:t>aisthetikós</a:t>
            </a:r>
            <a:r>
              <a:rPr lang="en-US" dirty="0"/>
              <a:t>”,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significa</a:t>
            </a:r>
            <a:r>
              <a:rPr lang="en-US" dirty="0"/>
              <a:t> </a:t>
            </a:r>
            <a:r>
              <a:rPr lang="en-US" i="1" dirty="0" smtClean="0"/>
              <a:t>sensible</a:t>
            </a:r>
            <a:r>
              <a:rPr lang="en-US" dirty="0" smtClean="0"/>
              <a:t>,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dirty="0" err="1" smtClean="0"/>
              <a:t>ermino</a:t>
            </a:r>
            <a:r>
              <a:rPr lang="en-US" dirty="0" smtClean="0"/>
              <a:t> se </a:t>
            </a:r>
            <a:r>
              <a:rPr lang="en-US" dirty="0" err="1" smtClean="0"/>
              <a:t>refiere</a:t>
            </a:r>
            <a:r>
              <a:rPr lang="en-US" dirty="0" smtClean="0"/>
              <a:t> </a:t>
            </a:r>
            <a:r>
              <a:rPr lang="en-US" dirty="0"/>
              <a:t>a la </a:t>
            </a:r>
            <a:r>
              <a:rPr lang="en-US" dirty="0" err="1"/>
              <a:t>capacidad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smtClean="0"/>
              <a:t>los </a:t>
            </a:r>
            <a:r>
              <a:rPr lang="en-US" dirty="0" err="1"/>
              <a:t>seres</a:t>
            </a:r>
            <a:r>
              <a:rPr lang="en-US" dirty="0"/>
              <a:t> </a:t>
            </a:r>
            <a:r>
              <a:rPr lang="en-US" dirty="0" err="1" smtClean="0"/>
              <a:t>humanos</a:t>
            </a:r>
            <a:r>
              <a:rPr lang="en-US" dirty="0" smtClean="0"/>
              <a:t> </a:t>
            </a:r>
            <a:r>
              <a:rPr lang="en-US" dirty="0" err="1" smtClean="0"/>
              <a:t>tenemos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percibir</a:t>
            </a:r>
            <a:r>
              <a:rPr lang="en-US" dirty="0"/>
              <a:t> </a:t>
            </a:r>
            <a:r>
              <a:rPr lang="en-US" dirty="0" err="1"/>
              <a:t>sensaciones</a:t>
            </a:r>
            <a:r>
              <a:rPr lang="en-US" dirty="0" smtClean="0"/>
              <a:t>. </a:t>
            </a:r>
            <a:r>
              <a:rPr lang="en-US" dirty="0" err="1" smtClean="0"/>
              <a:t>Existen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experiencias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err="1" smtClean="0"/>
              <a:t>éticas</a:t>
            </a:r>
            <a:r>
              <a:rPr lang="en-US" dirty="0" smtClean="0"/>
              <a:t> y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experimentamos</a:t>
            </a:r>
            <a:r>
              <a:rPr lang="en-US" dirty="0"/>
              <a:t> </a:t>
            </a:r>
            <a:r>
              <a:rPr lang="en-US" dirty="0" err="1" smtClean="0"/>
              <a:t>tanto</a:t>
            </a:r>
            <a:r>
              <a:rPr lang="en-US" dirty="0" smtClean="0"/>
              <a:t> en la </a:t>
            </a:r>
            <a:r>
              <a:rPr lang="en-US" dirty="0" err="1" smtClean="0"/>
              <a:t>naturaleza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en el arte. A </a:t>
            </a:r>
            <a:r>
              <a:rPr lang="en-US" dirty="0" err="1" smtClean="0"/>
              <a:t>continuación</a:t>
            </a:r>
            <a:r>
              <a:rPr lang="en-US" dirty="0" smtClean="0"/>
              <a:t> </a:t>
            </a:r>
            <a:r>
              <a:rPr lang="en-US" dirty="0" err="1" smtClean="0"/>
              <a:t>veremos</a:t>
            </a:r>
            <a:r>
              <a:rPr lang="en-US" dirty="0" smtClean="0"/>
              <a:t> </a:t>
            </a:r>
            <a:r>
              <a:rPr lang="en-US" dirty="0" err="1" smtClean="0"/>
              <a:t>algunas</a:t>
            </a:r>
            <a:r>
              <a:rPr lang="en-US" dirty="0" smtClean="0"/>
              <a:t>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Lo bello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 </a:t>
            </a:r>
            <a:r>
              <a:rPr lang="en-US" dirty="0" err="1" smtClean="0"/>
              <a:t>relaciona</a:t>
            </a:r>
            <a:r>
              <a:rPr lang="en-US" dirty="0" smtClean="0"/>
              <a:t> a </a:t>
            </a:r>
            <a:r>
              <a:rPr lang="en-US" dirty="0" err="1" smtClean="0"/>
              <a:t>todo</a:t>
            </a:r>
            <a:r>
              <a:rPr lang="en-US" dirty="0" smtClean="0"/>
              <a:t>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,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bueno</a:t>
            </a:r>
            <a:r>
              <a:rPr lang="en-US" dirty="0" smtClean="0"/>
              <a:t>, </a:t>
            </a:r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 smtClean="0"/>
              <a:t>decimos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alguien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bello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cumple</a:t>
            </a:r>
            <a:r>
              <a:rPr lang="en-US" dirty="0" smtClean="0"/>
              <a:t> con </a:t>
            </a:r>
            <a:r>
              <a:rPr lang="en-US" dirty="0" err="1" smtClean="0"/>
              <a:t>ciertas</a:t>
            </a:r>
            <a:r>
              <a:rPr lang="en-US" dirty="0" smtClean="0"/>
              <a:t> </a:t>
            </a:r>
            <a:r>
              <a:rPr lang="en-US" dirty="0" err="1" smtClean="0"/>
              <a:t>características</a:t>
            </a:r>
            <a:r>
              <a:rPr lang="en-US" dirty="0" smtClean="0"/>
              <a:t> de </a:t>
            </a:r>
            <a:r>
              <a:rPr lang="en-US" dirty="0" err="1" smtClean="0"/>
              <a:t>salud</a:t>
            </a:r>
            <a:r>
              <a:rPr lang="en-US" dirty="0" smtClean="0"/>
              <a:t>, </a:t>
            </a:r>
            <a:r>
              <a:rPr lang="en-US" dirty="0" err="1" smtClean="0"/>
              <a:t>una</a:t>
            </a:r>
            <a:r>
              <a:rPr lang="en-US" dirty="0" smtClean="0"/>
              <a:t> persona </a:t>
            </a:r>
            <a:r>
              <a:rPr lang="en-US" dirty="0" err="1" smtClean="0"/>
              <a:t>sana</a:t>
            </a:r>
            <a:r>
              <a:rPr lang="en-US" dirty="0" smtClean="0"/>
              <a:t>. 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características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tener</a:t>
            </a:r>
            <a:r>
              <a:rPr lang="en-US" dirty="0" smtClean="0"/>
              <a:t> </a:t>
            </a:r>
            <a:r>
              <a:rPr lang="en-US" dirty="0" err="1" smtClean="0"/>
              <a:t>alguien</a:t>
            </a:r>
            <a:r>
              <a:rPr lang="en-US" dirty="0" smtClean="0"/>
              <a:t> </a:t>
            </a:r>
            <a:r>
              <a:rPr lang="en-US" dirty="0" err="1" smtClean="0"/>
              <a:t>saludable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err="1" smtClean="0"/>
              <a:t>Ejemplo</a:t>
            </a:r>
            <a:r>
              <a:rPr lang="en-US" dirty="0"/>
              <a:t>: un </a:t>
            </a:r>
            <a:r>
              <a:rPr lang="en-US" dirty="0" err="1"/>
              <a:t>caballo</a:t>
            </a:r>
            <a:r>
              <a:rPr lang="en-US" dirty="0"/>
              <a:t> vivo</a:t>
            </a:r>
          </a:p>
        </p:txBody>
      </p: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Lo feo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 </a:t>
            </a:r>
            <a:r>
              <a:rPr lang="en-US" dirty="0" err="1"/>
              <a:t>relaciona</a:t>
            </a:r>
            <a:r>
              <a:rPr lang="en-US" dirty="0"/>
              <a:t> a </a:t>
            </a:r>
            <a:r>
              <a:rPr lang="en-US" dirty="0" err="1"/>
              <a:t>todo</a:t>
            </a:r>
            <a:r>
              <a:rPr lang="en-US" dirty="0"/>
              <a:t> lo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hace</a:t>
            </a:r>
            <a:r>
              <a:rPr lang="en-US" dirty="0"/>
              <a:t> mal, lo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malo</a:t>
            </a:r>
            <a:r>
              <a:rPr lang="en-US" dirty="0"/>
              <a:t>,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decir</a:t>
            </a:r>
            <a:r>
              <a:rPr lang="en-US" dirty="0"/>
              <a:t>, </a:t>
            </a:r>
            <a:r>
              <a:rPr lang="en-US" dirty="0" err="1"/>
              <a:t>todo</a:t>
            </a:r>
            <a:r>
              <a:rPr lang="en-US" dirty="0"/>
              <a:t> </a:t>
            </a:r>
            <a:r>
              <a:rPr lang="en-US" dirty="0" err="1"/>
              <a:t>aquello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esté</a:t>
            </a:r>
            <a:r>
              <a:rPr lang="en-US" dirty="0"/>
              <a:t> en contra de la </a:t>
            </a:r>
            <a:r>
              <a:rPr lang="en-US" dirty="0" err="1"/>
              <a:t>vida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/>
              <a:t>decimos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alguien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feo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ciertas</a:t>
            </a:r>
            <a:r>
              <a:rPr lang="en-US" dirty="0"/>
              <a:t> </a:t>
            </a:r>
            <a:r>
              <a:rPr lang="en-US" dirty="0" err="1"/>
              <a:t>características</a:t>
            </a:r>
            <a:r>
              <a:rPr lang="en-US" dirty="0"/>
              <a:t> de </a:t>
            </a:r>
            <a:r>
              <a:rPr lang="en-US" dirty="0" err="1"/>
              <a:t>falta</a:t>
            </a:r>
            <a:r>
              <a:rPr lang="en-US" dirty="0"/>
              <a:t> de </a:t>
            </a:r>
            <a:r>
              <a:rPr lang="en-US" dirty="0" err="1"/>
              <a:t>salud</a:t>
            </a:r>
            <a:r>
              <a:rPr lang="en-US" dirty="0"/>
              <a:t> 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características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</a:t>
            </a:r>
            <a:r>
              <a:rPr lang="en-US" dirty="0" err="1"/>
              <a:t>alguien</a:t>
            </a:r>
            <a:r>
              <a:rPr lang="en-US" dirty="0"/>
              <a:t> </a:t>
            </a:r>
            <a:r>
              <a:rPr lang="en-US" dirty="0" err="1"/>
              <a:t>insalubre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 smtClean="0"/>
              <a:t>Ejemplo</a:t>
            </a:r>
            <a:r>
              <a:rPr lang="en-US" dirty="0"/>
              <a:t>, </a:t>
            </a:r>
            <a:r>
              <a:rPr lang="en-US" dirty="0" smtClean="0"/>
              <a:t>el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caballo</a:t>
            </a:r>
            <a:r>
              <a:rPr lang="en-US" dirty="0"/>
              <a:t> </a:t>
            </a:r>
            <a:r>
              <a:rPr lang="en-US" dirty="0" err="1"/>
              <a:t>muerto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6449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Lo sublime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sensación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alguien</a:t>
            </a:r>
            <a:r>
              <a:rPr lang="en-US" dirty="0"/>
              <a:t> se </a:t>
            </a:r>
            <a:r>
              <a:rPr lang="en-US" dirty="0" err="1"/>
              <a:t>enfrenta</a:t>
            </a:r>
            <a:r>
              <a:rPr lang="en-US" dirty="0"/>
              <a:t> a </a:t>
            </a:r>
            <a:r>
              <a:rPr lang="en-US" dirty="0" err="1"/>
              <a:t>algo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poderoso</a:t>
            </a:r>
            <a:r>
              <a:rPr lang="en-US" dirty="0"/>
              <a:t>, </a:t>
            </a:r>
            <a:r>
              <a:rPr lang="en-US" dirty="0" err="1"/>
              <a:t>pero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al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tiempo</a:t>
            </a:r>
            <a:r>
              <a:rPr lang="en-US" dirty="0"/>
              <a:t> se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superar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cosas</a:t>
            </a:r>
            <a:r>
              <a:rPr lang="en-US" dirty="0"/>
              <a:t> </a:t>
            </a:r>
            <a:r>
              <a:rPr lang="en-US" dirty="0" err="1"/>
              <a:t>podrían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sublimes?</a:t>
            </a:r>
          </a:p>
          <a:p>
            <a:pPr marL="0" indent="0">
              <a:buNone/>
            </a:pPr>
            <a:r>
              <a:rPr lang="en-US" dirty="0" err="1"/>
              <a:t>Ejemplo</a:t>
            </a:r>
            <a:r>
              <a:rPr lang="en-US" dirty="0"/>
              <a:t>: </a:t>
            </a:r>
            <a:r>
              <a:rPr lang="en-US" dirty="0" err="1"/>
              <a:t>Estar</a:t>
            </a:r>
            <a:r>
              <a:rPr lang="en-US" dirty="0"/>
              <a:t> a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faldas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montaña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a </a:t>
            </a:r>
            <a:r>
              <a:rPr lang="en-US" dirty="0" err="1"/>
              <a:t>punto</a:t>
            </a:r>
            <a:r>
              <a:rPr lang="en-US" dirty="0"/>
              <a:t> de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escalada</a:t>
            </a:r>
            <a:r>
              <a:rPr lang="en-US" dirty="0"/>
              <a:t>. no </a:t>
            </a:r>
            <a:r>
              <a:rPr lang="en-US" dirty="0" err="1"/>
              <a:t>cuando</a:t>
            </a:r>
            <a:r>
              <a:rPr lang="en-US" dirty="0"/>
              <a:t> se </a:t>
            </a:r>
            <a:r>
              <a:rPr lang="en-US" dirty="0" err="1"/>
              <a:t>llega</a:t>
            </a:r>
            <a:r>
              <a:rPr lang="en-US" dirty="0"/>
              <a:t> a la </a:t>
            </a:r>
            <a:r>
              <a:rPr lang="en-US" dirty="0" err="1"/>
              <a:t>cima</a:t>
            </a:r>
            <a:r>
              <a:rPr lang="en-US" dirty="0"/>
              <a:t> </a:t>
            </a:r>
            <a:r>
              <a:rPr lang="en-US" dirty="0" err="1"/>
              <a:t>sino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a </a:t>
            </a:r>
            <a:r>
              <a:rPr lang="en-US" dirty="0" err="1"/>
              <a:t>punto</a:t>
            </a:r>
            <a:r>
              <a:rPr lang="en-US" dirty="0"/>
              <a:t> de </a:t>
            </a:r>
            <a:r>
              <a:rPr lang="en-US" dirty="0" err="1"/>
              <a:t>escalarla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6786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Lo tr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ágico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ese</a:t>
            </a:r>
            <a:r>
              <a:rPr lang="en-US" dirty="0"/>
              <a:t> </a:t>
            </a:r>
            <a:r>
              <a:rPr lang="en-US" dirty="0" err="1" smtClean="0"/>
              <a:t>sensaci</a:t>
            </a:r>
            <a:r>
              <a:rPr lang="en-US" dirty="0" err="1" smtClean="0"/>
              <a:t>ón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percibe</a:t>
            </a:r>
            <a:r>
              <a:rPr lang="en-US" dirty="0" smtClean="0"/>
              <a:t> </a:t>
            </a:r>
            <a:r>
              <a:rPr lang="en-US" dirty="0" err="1" smtClean="0"/>
              <a:t>cuando</a:t>
            </a:r>
            <a:r>
              <a:rPr lang="en-US" dirty="0" smtClean="0"/>
              <a:t> </a:t>
            </a:r>
            <a:r>
              <a:rPr lang="en-US" dirty="0" err="1"/>
              <a:t>sucede</a:t>
            </a:r>
            <a:r>
              <a:rPr lang="en-US" dirty="0"/>
              <a:t> </a:t>
            </a:r>
            <a:r>
              <a:rPr lang="en-US" dirty="0" err="1"/>
              <a:t>algo</a:t>
            </a:r>
            <a:r>
              <a:rPr lang="en-US" dirty="0"/>
              <a:t> </a:t>
            </a:r>
            <a:r>
              <a:rPr lang="en-US" dirty="0" err="1"/>
              <a:t>malo</a:t>
            </a:r>
            <a:r>
              <a:rPr lang="en-US" dirty="0"/>
              <a:t> a </a:t>
            </a:r>
            <a:r>
              <a:rPr lang="en-US" dirty="0" err="1"/>
              <a:t>quien</a:t>
            </a:r>
            <a:r>
              <a:rPr lang="en-US" dirty="0"/>
              <a:t> o lo </a:t>
            </a:r>
            <a:r>
              <a:rPr lang="en-US" dirty="0" err="1"/>
              <a:t>que</a:t>
            </a:r>
            <a:r>
              <a:rPr lang="en-US" dirty="0"/>
              <a:t> no lo </a:t>
            </a:r>
            <a:r>
              <a:rPr lang="en-US" dirty="0" err="1"/>
              <a:t>merece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podría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algo</a:t>
            </a:r>
            <a:r>
              <a:rPr lang="en-US" dirty="0"/>
              <a:t> </a:t>
            </a:r>
            <a:r>
              <a:rPr lang="en-US" dirty="0" err="1"/>
              <a:t>trágico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 err="1"/>
              <a:t>Ejemplo</a:t>
            </a:r>
            <a:r>
              <a:rPr lang="en-US" dirty="0"/>
              <a:t>: Un </a:t>
            </a:r>
            <a:r>
              <a:rPr lang="en-US" dirty="0" err="1"/>
              <a:t>desastre</a:t>
            </a:r>
            <a:r>
              <a:rPr lang="en-US" dirty="0"/>
              <a:t> natural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acaba</a:t>
            </a:r>
            <a:r>
              <a:rPr lang="en-US" dirty="0"/>
              <a:t> con el </a:t>
            </a:r>
            <a:r>
              <a:rPr lang="en-US" dirty="0" err="1" smtClean="0"/>
              <a:t>trabajo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smtClean="0"/>
              <a:t>a persona </a:t>
            </a:r>
            <a:r>
              <a:rPr lang="en-US" dirty="0" err="1" smtClean="0"/>
              <a:t>honesta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109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Lo c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ómico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obra</a:t>
            </a:r>
            <a:r>
              <a:rPr lang="en-US" dirty="0"/>
              <a:t> de arte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ocasionar</a:t>
            </a:r>
            <a:r>
              <a:rPr lang="en-US" dirty="0"/>
              <a:t> la </a:t>
            </a:r>
            <a:r>
              <a:rPr lang="en-US" dirty="0" err="1"/>
              <a:t>risa</a:t>
            </a:r>
            <a:r>
              <a:rPr lang="en-US" dirty="0"/>
              <a:t>, </a:t>
            </a:r>
            <a:r>
              <a:rPr lang="en-US" dirty="0" err="1"/>
              <a:t>aunque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podemos</a:t>
            </a:r>
            <a:r>
              <a:rPr lang="en-US" dirty="0"/>
              <a:t> </a:t>
            </a:r>
            <a:r>
              <a:rPr lang="en-US" dirty="0" err="1"/>
              <a:t>reír</a:t>
            </a:r>
            <a:r>
              <a:rPr lang="en-US" dirty="0"/>
              <a:t> de </a:t>
            </a:r>
            <a:r>
              <a:rPr lang="en-US" dirty="0" err="1"/>
              <a:t>eventos</a:t>
            </a:r>
            <a:r>
              <a:rPr lang="en-US" dirty="0"/>
              <a:t> </a:t>
            </a:r>
            <a:r>
              <a:rPr lang="en-US" dirty="0" err="1"/>
              <a:t>chuscos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alguien</a:t>
            </a:r>
            <a:r>
              <a:rPr lang="en-US" dirty="0"/>
              <a:t> se </a:t>
            </a:r>
            <a:r>
              <a:rPr lang="en-US" dirty="0" err="1"/>
              <a:t>cae</a:t>
            </a:r>
            <a:r>
              <a:rPr lang="en-US" dirty="0"/>
              <a:t> de forma accidental y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reímos</a:t>
            </a:r>
            <a:r>
              <a:rPr lang="en-US" dirty="0"/>
              <a:t> no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experimentando</a:t>
            </a:r>
            <a:r>
              <a:rPr lang="en-US" dirty="0"/>
              <a:t> lo </a:t>
            </a:r>
            <a:r>
              <a:rPr lang="en-US" dirty="0" err="1"/>
              <a:t>cómico</a:t>
            </a:r>
            <a:r>
              <a:rPr lang="en-US" dirty="0"/>
              <a:t>, </a:t>
            </a:r>
            <a:r>
              <a:rPr lang="en-US" dirty="0" err="1"/>
              <a:t>sólo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caída</a:t>
            </a:r>
            <a:r>
              <a:rPr lang="en-US" dirty="0"/>
              <a:t> a </a:t>
            </a:r>
            <a:r>
              <a:rPr lang="en-US" dirty="0" err="1"/>
              <a:t>sido</a:t>
            </a:r>
            <a:r>
              <a:rPr lang="en-US" dirty="0"/>
              <a:t> a </a:t>
            </a:r>
            <a:r>
              <a:rPr lang="en-US" dirty="0" err="1"/>
              <a:t>propósito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riamos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estamos</a:t>
            </a:r>
            <a:r>
              <a:rPr lang="en-US" dirty="0"/>
              <a:t> </a:t>
            </a:r>
            <a:r>
              <a:rPr lang="en-US" dirty="0" err="1"/>
              <a:t>experimentando</a:t>
            </a:r>
            <a:r>
              <a:rPr lang="en-US" dirty="0"/>
              <a:t> lo </a:t>
            </a:r>
            <a:r>
              <a:rPr lang="en-US" dirty="0" err="1"/>
              <a:t>cómico</a:t>
            </a:r>
            <a:r>
              <a:rPr lang="en-US" dirty="0"/>
              <a:t>. lo </a:t>
            </a:r>
            <a:r>
              <a:rPr lang="en-US" dirty="0" err="1"/>
              <a:t>cómico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un </a:t>
            </a:r>
            <a:r>
              <a:rPr lang="en-US" dirty="0" err="1"/>
              <a:t>caracter</a:t>
            </a:r>
            <a:r>
              <a:rPr lang="en-US" dirty="0"/>
              <a:t> </a:t>
            </a:r>
            <a:r>
              <a:rPr lang="en-US" dirty="0" err="1"/>
              <a:t>contradictorio</a:t>
            </a:r>
            <a:r>
              <a:rPr lang="en-US" dirty="0"/>
              <a:t> </a:t>
            </a:r>
            <a:r>
              <a:rPr lang="en-US" dirty="0" err="1"/>
              <a:t>puesto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sucede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esperamos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concluya</a:t>
            </a:r>
            <a:r>
              <a:rPr lang="en-US" dirty="0"/>
              <a:t> </a:t>
            </a:r>
            <a:r>
              <a:rPr lang="en-US" dirty="0" err="1"/>
              <a:t>algo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pareciera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muy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pero</a:t>
            </a:r>
            <a:r>
              <a:rPr lang="en-US" dirty="0"/>
              <a:t> se </a:t>
            </a:r>
            <a:r>
              <a:rPr lang="en-US" dirty="0" err="1"/>
              <a:t>resuelve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manera</a:t>
            </a:r>
            <a:r>
              <a:rPr lang="en-US" dirty="0"/>
              <a:t> </a:t>
            </a:r>
            <a:r>
              <a:rPr lang="en-US" dirty="0" err="1"/>
              <a:t>inesperadamente</a:t>
            </a:r>
            <a:r>
              <a:rPr lang="en-US" dirty="0"/>
              <a:t> </a:t>
            </a:r>
            <a:r>
              <a:rPr lang="en-US" dirty="0" err="1"/>
              <a:t>ilógica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: </a:t>
            </a:r>
            <a:r>
              <a:rPr lang="en-US" dirty="0"/>
              <a:t>un </a:t>
            </a:r>
            <a:r>
              <a:rPr lang="en-US" dirty="0" err="1" smtClean="0"/>
              <a:t>chiste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55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smtClean="0">
                <a:latin typeface="Arial" pitchFamily="34" charset="0"/>
                <a:cs typeface="Arial" pitchFamily="34" charset="0"/>
              </a:rPr>
              <a:t>Lo c</a:t>
            </a:r>
            <a:r>
              <a:rPr lang="es-MX" b="1" smtClean="0">
                <a:latin typeface="Arial" pitchFamily="34" charset="0"/>
                <a:cs typeface="Arial" pitchFamily="34" charset="0"/>
              </a:rPr>
              <a:t>ómico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/>
              <a:t>lo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experimentamos</a:t>
            </a:r>
            <a:r>
              <a:rPr lang="en-US" dirty="0"/>
              <a:t> </a:t>
            </a:r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 smtClean="0"/>
              <a:t>enfrentamos</a:t>
            </a:r>
            <a:r>
              <a:rPr lang="en-US" dirty="0" smtClean="0"/>
              <a:t> </a:t>
            </a:r>
            <a:r>
              <a:rPr lang="en-US" dirty="0" err="1" smtClean="0"/>
              <a:t>algo</a:t>
            </a:r>
            <a:r>
              <a:rPr lang="en-US" dirty="0" smtClean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/>
              <a:t>fuera</a:t>
            </a:r>
            <a:r>
              <a:rPr lang="en-US" dirty="0"/>
              <a:t> de lo </a:t>
            </a:r>
            <a:r>
              <a:rPr lang="en-US" dirty="0" err="1"/>
              <a:t>racional</a:t>
            </a:r>
            <a:r>
              <a:rPr lang="en-US" dirty="0"/>
              <a:t>, </a:t>
            </a:r>
            <a:r>
              <a:rPr lang="en-US" dirty="0" err="1"/>
              <a:t>algo</a:t>
            </a:r>
            <a:r>
              <a:rPr lang="en-US" dirty="0"/>
              <a:t> </a:t>
            </a:r>
            <a:r>
              <a:rPr lang="en-US" dirty="0" err="1"/>
              <a:t>absurdo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presenta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incoherente</a:t>
            </a:r>
            <a:r>
              <a:rPr lang="en-US" dirty="0"/>
              <a:t>.</a:t>
            </a:r>
          </a:p>
          <a:p>
            <a:r>
              <a:rPr lang="en-US" dirty="0" err="1"/>
              <a:t>Ejemplo</a:t>
            </a:r>
            <a:r>
              <a:rPr lang="en-US" dirty="0"/>
              <a:t>: un hombre </a:t>
            </a:r>
            <a:r>
              <a:rPr lang="en-US" dirty="0" err="1"/>
              <a:t>embarazado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32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92500"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Cr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ítica del juicio – Immanuel Kant, 1979, Editorial Tecnos</a:t>
            </a:r>
          </a:p>
          <a:p>
            <a:r>
              <a:rPr lang="es-MX" b="1" dirty="0" smtClean="0"/>
              <a:t>Indagación </a:t>
            </a:r>
            <a:r>
              <a:rPr lang="es-MX" b="1" dirty="0"/>
              <a:t>filosófica sobre el origen de nuestras ideas acerca de lo sublime y de lo </a:t>
            </a:r>
            <a:r>
              <a:rPr lang="es-MX" b="1" dirty="0" smtClean="0"/>
              <a:t>bello – Edmund Burke, 1756, Alianza Editorial.</a:t>
            </a: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La fonda filos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ófica, Darin McNaab, Youtube (</a:t>
            </a:r>
            <a:r>
              <a:rPr lang="es-MX" sz="1500" b="1" dirty="0" smtClean="0">
                <a:latin typeface="Arial" pitchFamily="34" charset="0"/>
                <a:cs typeface="Arial" pitchFamily="34" charset="0"/>
                <a:hlinkClick r:id="rId3"/>
              </a:rPr>
              <a:t>https</a:t>
            </a:r>
            <a:r>
              <a:rPr lang="es-MX" sz="1500" b="1" dirty="0">
                <a:latin typeface="Arial" pitchFamily="34" charset="0"/>
                <a:cs typeface="Arial" pitchFamily="34" charset="0"/>
                <a:hlinkClick r:id="rId3"/>
              </a:rPr>
              <a:t>://www.youtube.com/channel/</a:t>
            </a:r>
            <a:r>
              <a:rPr lang="es-MX" sz="1500" b="1" dirty="0" smtClean="0">
                <a:latin typeface="Arial" pitchFamily="34" charset="0"/>
                <a:cs typeface="Arial" pitchFamily="34" charset="0"/>
                <a:hlinkClick r:id="rId3"/>
              </a:rPr>
              <a:t>UC6GbAKHWYUJDWlkxY6HPldg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470</Words>
  <Application>Microsoft Macintosh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Tema de Office</vt:lpstr>
      <vt:lpstr>1_Tema de Office</vt:lpstr>
      <vt:lpstr>TEMA</vt:lpstr>
      <vt:lpstr>ESTÉTICA</vt:lpstr>
      <vt:lpstr>Lo bello</vt:lpstr>
      <vt:lpstr>Lo feo</vt:lpstr>
      <vt:lpstr>Lo sublime</vt:lpstr>
      <vt:lpstr>Lo trágico</vt:lpstr>
      <vt:lpstr>Lo cómico</vt:lpstr>
      <vt:lpstr>Lo cómico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Javier Gil</cp:lastModifiedBy>
  <cp:revision>21</cp:revision>
  <dcterms:created xsi:type="dcterms:W3CDTF">2012-12-04T21:22:09Z</dcterms:created>
  <dcterms:modified xsi:type="dcterms:W3CDTF">2015-10-28T02:23:22Z</dcterms:modified>
</cp:coreProperties>
</file>