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6" r:id="rId8"/>
    <p:sldId id="264" r:id="rId9"/>
    <p:sldId id="265" r:id="rId10"/>
    <p:sldId id="267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2086" autoAdjust="0"/>
  </p:normalViewPr>
  <p:slideViewPr>
    <p:cSldViewPr>
      <p:cViewPr varScale="1">
        <p:scale>
          <a:sx n="107" d="100"/>
          <a:sy n="107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5897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s-MX" sz="4000" dirty="0" err="1" smtClean="0">
                <a:cs typeface="Arial" panose="020B0604020202020204" pitchFamily="34" charset="0"/>
              </a:rPr>
              <a:t>Sistemas</a:t>
            </a:r>
            <a:r>
              <a:rPr lang="en-US" altLang="es-MX" sz="4000" dirty="0" smtClean="0">
                <a:cs typeface="Arial" panose="020B0604020202020204" pitchFamily="34" charset="0"/>
              </a:rPr>
              <a:t> JIT</a:t>
            </a:r>
            <a:endParaRPr lang="es-MX" sz="4000" dirty="0">
              <a:cs typeface="Arial" panose="020B0604020202020204" pitchFamily="34" charset="0"/>
            </a:endParaRPr>
          </a:p>
        </p:txBody>
      </p:sp>
      <p:sp>
        <p:nvSpPr>
          <p:cNvPr id="6" name="3 Subtítulo"/>
          <p:cNvSpPr txBox="1">
            <a:spLocks/>
          </p:cNvSpPr>
          <p:nvPr/>
        </p:nvSpPr>
        <p:spPr>
          <a:xfrm>
            <a:off x="989856" y="3429000"/>
            <a:ext cx="7776864" cy="261610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en I. Salvador Bravo Vargas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32520" y="1417638"/>
            <a:ext cx="8911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alt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s-MX" altLang="es-MX" sz="2200" dirty="0">
                <a:latin typeface="Arial" panose="020B0604020202020204" pitchFamily="34" charset="0"/>
                <a:cs typeface="Arial" panose="020B0604020202020204" pitchFamily="34" charset="0"/>
              </a:rPr>
              <a:t>http://www.eafit.edu.co/escuelas/administracion</a:t>
            </a:r>
            <a:endParaRPr lang="es-MX" alt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altLang="es-MX" sz="2200" dirty="0">
                <a:latin typeface="Arial" panose="020B0604020202020204" pitchFamily="34" charset="0"/>
                <a:cs typeface="Arial" panose="020B0604020202020204" pitchFamily="34" charset="0"/>
              </a:rPr>
              <a:t>http://www.ub.edu/gidea/recursos/casseat/JIT_concepte_carac.pdf</a:t>
            </a: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[3] http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://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www.cge.es/portalcge/tecnologia/innovacion/4115sistemajust</a:t>
            </a:r>
          </a:p>
          <a:p>
            <a:pPr marL="0" indent="0" algn="just">
              <a:buFont typeface="Arial" pitchFamily="34" charset="0"/>
              <a:buNone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Figuras: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s-MX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https://yoalme.files.wordpress.com/2013/03/jit_1.gif</a:t>
            </a:r>
            <a:endParaRPr lang="es-MX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>
            <a:normAutofit/>
          </a:bodyPr>
          <a:lstStyle/>
          <a:p>
            <a:r>
              <a:rPr lang="es-MX" sz="4000" dirty="0" smtClean="0"/>
              <a:t>TEMA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7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JIT es un sistema que tiende a producir justo lo que se requiere, cuando se necesita, con excelente calidad y sin desperdiciar recursos del sistema.</a:t>
            </a:r>
          </a:p>
          <a:p>
            <a:pPr marL="0" indent="0" algn="just">
              <a:buNone/>
            </a:pPr>
            <a:r>
              <a:rPr lang="es-MX" sz="1700" dirty="0"/>
              <a:t/>
            </a:r>
            <a:br>
              <a:rPr lang="es-MX" sz="1700" dirty="0"/>
            </a:br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17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17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JIT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produce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endParaRPr lang="es-MX" sz="17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17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17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MX" sz="1700" dirty="0"/>
              <a:t> 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JIT,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lang="es-MX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46047"/>
            <a:ext cx="8229600" cy="692696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Historia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4563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 Sistema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(JIT),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comenzó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producción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Toyota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1976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buscando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mejorar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flexibilidad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fabriles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económico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debido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 crisis del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petróleo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MX" alt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cual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primas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productosllegan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sea para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fabricación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o para 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serivicio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cliente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MX" alt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7489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del JIT se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reducción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desperdicio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Profundo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integrantes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Involucramiento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productividad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s-MX" alt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Filosofía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004" y="1268760"/>
            <a:ext cx="5688632" cy="41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Aplicaciones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74894" y="1268760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reducción</a:t>
            </a:r>
            <a:r>
              <a:rPr lang="en-US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MX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inventarios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 mejoramiento en el control de calidad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fiabilidad del producto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alt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Esenciales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74894" y="1268760"/>
            <a:ext cx="8229600" cy="45259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Atacar los problemas fundamentales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Eliminar despilfarros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Buscar la simplicidad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MX" alt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Diseñar sistemas para identificar problemas</a:t>
            </a:r>
            <a:endParaRPr lang="en-US" altLang="es-MX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busqueda</a:t>
            </a:r>
            <a:r>
              <a:rPr lang="en-US" alt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altLang="es-MX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simplicidad</a:t>
            </a:r>
            <a:r>
              <a:rPr lang="en-US" alt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27489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altLang="es-MX" sz="2600" b="1" dirty="0" smtClean="0">
                <a:latin typeface="Arial" pitchFamily="34" charset="0"/>
                <a:cs typeface="Arial" pitchFamily="34" charset="0"/>
              </a:rPr>
              <a:t>El JIT pone mucho énfasis en la búsqueda de la simplicidad, basándose en el hecho de que es muy probable que los enfoques simples conlleven una gestión más eficaz.</a:t>
            </a:r>
          </a:p>
          <a:p>
            <a:pPr marL="0" indent="0" algn="just">
              <a:buNone/>
            </a:pPr>
            <a:endParaRPr lang="es-MX" altLang="es-MX" sz="26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altLang="es-MX" sz="2600" b="1" dirty="0" smtClean="0">
                <a:latin typeface="Arial" pitchFamily="34" charset="0"/>
                <a:cs typeface="Arial" pitchFamily="34" charset="0"/>
              </a:rPr>
              <a:t>La simplicidad debe cubrir:</a:t>
            </a:r>
          </a:p>
          <a:p>
            <a:pPr marL="0" indent="0" algn="just">
              <a:buNone/>
            </a:pPr>
            <a:endParaRPr lang="es-MX" altLang="es-MX" sz="26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altLang="es-MX" sz="2600" b="1" dirty="0" smtClean="0">
                <a:latin typeface="Arial" pitchFamily="34" charset="0"/>
                <a:cs typeface="Arial" pitchFamily="34" charset="0"/>
              </a:rPr>
              <a:t>El flujo de material</a:t>
            </a:r>
          </a:p>
          <a:p>
            <a:pPr marL="0" indent="0" algn="just">
              <a:buNone/>
            </a:pPr>
            <a:r>
              <a:rPr lang="es-MX" altLang="es-MX" sz="2600" b="1" dirty="0" smtClean="0">
                <a:latin typeface="Arial" pitchFamily="34" charset="0"/>
                <a:cs typeface="Arial" pitchFamily="34" charset="0"/>
              </a:rPr>
              <a:t>Control de las líneas de flujo</a:t>
            </a:r>
            <a:endParaRPr lang="es-MX" altLang="es-MX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280</Words>
  <Application>Microsoft Office PowerPoint</Application>
  <PresentationFormat>Presentación en pantalla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1_Tema de Office</vt:lpstr>
      <vt:lpstr>Sistemas JIT</vt:lpstr>
      <vt:lpstr>TEMA</vt:lpstr>
      <vt:lpstr>Historia</vt:lpstr>
      <vt:lpstr>Definición</vt:lpstr>
      <vt:lpstr>Definición</vt:lpstr>
      <vt:lpstr>Filosofía</vt:lpstr>
      <vt:lpstr>Aplicaciones</vt:lpstr>
      <vt:lpstr>Objetivos Esenciales</vt:lpstr>
      <vt:lpstr>En busqueda de la simplicidad.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90</cp:revision>
  <dcterms:created xsi:type="dcterms:W3CDTF">2012-12-04T21:22:09Z</dcterms:created>
  <dcterms:modified xsi:type="dcterms:W3CDTF">2017-03-15T18:22:42Z</dcterms:modified>
</cp:coreProperties>
</file>