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4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Estrategias de aprendizaje </a:t>
            </a:r>
            <a:r>
              <a:rPr lang="es-MX" dirty="0" smtClean="0"/>
              <a:t>(Síntesis)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Industrial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L.C. Rocío Rodríguez León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dirty="0" smtClean="0"/>
              <a:t>Las estrategias de aprendizaje </a:t>
            </a:r>
            <a:r>
              <a:rPr lang="es-MX" dirty="0" smtClean="0"/>
              <a:t>son </a:t>
            </a:r>
            <a:r>
              <a:rPr lang="es-MX" dirty="0" smtClean="0"/>
              <a:t>herramientas intelectuales que se utilizan para aprender y permiten hacer el trabajo de manera más eficaz para el estudio, así como flexible para aprender significativamente, solucionar problemas y demandas académicas. (Castañeda 1999).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The learning strategies are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intellectual tools that are used to learn and allow to do the work more effectively for the study, as well as flexible to learn meaningfully, solve problems and academic demands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b="1" dirty="0" smtClean="0"/>
              <a:t>(Castañeda 1999).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síntesis, ideas principales, estrategia.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Síntesis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2000" b="1" u="sng" dirty="0" smtClean="0">
                <a:latin typeface="Arial" pitchFamily="34" charset="0"/>
                <a:cs typeface="Arial" pitchFamily="34" charset="0"/>
              </a:rPr>
              <a:t>Concepto</a:t>
            </a:r>
            <a:endParaRPr lang="es-MX" sz="2000" b="1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Es identificar las ideas principales de un texto, que se presentan con las propias palabras respetando las ideas del autor. 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000" b="1" u="sng" dirty="0" smtClean="0">
                <a:latin typeface="Arial" pitchFamily="34" charset="0"/>
                <a:cs typeface="Arial" pitchFamily="34" charset="0"/>
              </a:rPr>
              <a:t>Pasos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Leer de manera general el tema establecido. 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Seleccionar las ideas principales.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 desecha la información no relevante. 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 redacta la información importante con base a la interpretación personal. 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b="1" u="sng" dirty="0" smtClean="0">
                <a:latin typeface="Arial" pitchFamily="34" charset="0"/>
                <a:cs typeface="Arial" pitchFamily="34" charset="0"/>
              </a:rPr>
              <a:t>Sirve para: </a:t>
            </a:r>
            <a:endParaRPr lang="es-MX" sz="2000" b="1" u="sng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Desarrollar la compresión lectora. 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Identificar las ideas primarias y secundarias. 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Favorece la escritura. 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Desarrollar la capacidad de identificar las causas y efectos.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2000" b="1" u="sng" dirty="0" smtClean="0">
                <a:latin typeface="Arial" pitchFamily="34" charset="0"/>
                <a:cs typeface="Arial" pitchFamily="34" charset="0"/>
              </a:rPr>
              <a:t>Ejemplos de aplicación: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Mapas conceptuales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Esquemas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Cuadro comparativo 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000" b="1" u="sng" dirty="0" smtClean="0">
                <a:latin typeface="Arial" pitchFamily="34" charset="0"/>
                <a:cs typeface="Arial" pitchFamily="34" charset="0"/>
              </a:rPr>
              <a:t>Sugerencias :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El análisis  te puede servir para tomar apuntes para comprender mejor lo que escribes.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Cuando leas un texto que no entiendes puedes utilizarlo para comprenderlo mejor, así como crear esquemas que te ayuden a identificar la ideas principales y secundarias. 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Recuerda que debes conservar la idea del autor a través de tus propias palabras. 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Pimienta Prieto, J. H. (2012). </a:t>
            </a:r>
            <a:r>
              <a:rPr lang="es-ES" i="1" dirty="0" smtClean="0"/>
              <a:t>Estrategias de enseñanza aprendizaje. Docencia Universitaria basada en competencias.</a:t>
            </a:r>
            <a:r>
              <a:rPr lang="es-ES" dirty="0" smtClean="0"/>
              <a:t> México: </a:t>
            </a:r>
            <a:r>
              <a:rPr lang="es-ES" dirty="0" err="1" smtClean="0"/>
              <a:t>Pearson</a:t>
            </a:r>
            <a:r>
              <a:rPr lang="es-ES" dirty="0" smtClean="0"/>
              <a:t> Educación.</a:t>
            </a:r>
          </a:p>
          <a:p>
            <a:pPr algn="just"/>
            <a:endParaRPr lang="es-ES" dirty="0" smtClean="0"/>
          </a:p>
          <a:p>
            <a:pPr algn="just">
              <a:buNone/>
            </a:pPr>
            <a:endParaRPr lang="es-MX" sz="1100" dirty="0" smtClean="0"/>
          </a:p>
          <a:p>
            <a:pPr algn="just">
              <a:buNone/>
            </a:pPr>
            <a:endParaRPr lang="es-ES" dirty="0" smtClean="0"/>
          </a:p>
          <a:p>
            <a:pPr algn="just"/>
            <a:endParaRPr lang="es-MX" dirty="0" smtClean="0"/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300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Estrategias de aprendizaje (Síntesis)</vt:lpstr>
      <vt:lpstr>Diapositiva 2</vt:lpstr>
      <vt:lpstr>Síntesis</vt:lpstr>
      <vt:lpstr>Diapositiva 4</vt:lpstr>
      <vt:lpstr>Diapositiva 5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72</cp:revision>
  <dcterms:created xsi:type="dcterms:W3CDTF">2012-12-04T21:22:09Z</dcterms:created>
  <dcterms:modified xsi:type="dcterms:W3CDTF">2017-03-30T17:49:01Z</dcterms:modified>
</cp:coreProperties>
</file>