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9" r:id="rId4"/>
    <p:sldId id="260" r:id="rId5"/>
    <p:sldId id="266" r:id="rId6"/>
    <p:sldId id="268" r:id="rId7"/>
    <p:sldId id="26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4" autoAdjust="0"/>
    <p:restoredTop sz="94660"/>
  </p:normalViewPr>
  <p:slideViewPr>
    <p:cSldViewPr snapToGrid="0">
      <p:cViewPr>
        <p:scale>
          <a:sx n="82" d="100"/>
          <a:sy n="82" d="100"/>
        </p:scale>
        <p:origin x="960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9B7823-842E-4F76-8F31-83EA4F54F5FC}" type="datetimeFigureOut">
              <a:rPr lang="es-MX" smtClean="0"/>
              <a:t>20/06/2016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507C8-E7CA-4F5E-B21D-FC02E4861A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1306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G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507C8-E7CA-4F5E-B21D-FC02E4861A3B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770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20/06/2016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20/06/2016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20/06/2016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20/06/2016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20/06/2016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20/06/2016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20/06/2016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20/06/2016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20/06/2016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20/06/2016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20/06/2016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20/06/2016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20/06/2016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20/06/2016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20/06/2016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20/06/2016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20/06/2016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20/06/2016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20/06/2016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20/06/2016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20/06/2016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20/06/2016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20/06/2016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20/06/2016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PLACES AROUND THE TOWN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 Licenciatura En Ingeniería Industrial</a:t>
            </a: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Lic. Ma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E. Guadalupe Islas López</a:t>
            </a: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   Enero - junio 2016</a:t>
            </a: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PLACES AROUND THE TOWN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>
              <a:buNone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Vocabulario básico para abordar el tema de localización de lugares.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Basic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vocabulary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location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location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vocabulary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n 4"/>
          <p:cNvPicPr/>
          <p:nvPr/>
        </p:nvPicPr>
        <p:blipFill rotWithShape="1">
          <a:blip r:embed="rId3" cstate="print"/>
          <a:srcRect t="-1" b="65923"/>
          <a:stretch/>
        </p:blipFill>
        <p:spPr bwMode="auto">
          <a:xfrm>
            <a:off x="457200" y="207685"/>
            <a:ext cx="8229600" cy="388843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755576" y="403946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1041172" y="4073872"/>
            <a:ext cx="1298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     APLIANCE         STORE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2984476" y="4096117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     </a:t>
            </a:r>
          </a:p>
          <a:p>
            <a:r>
              <a:rPr lang="es-MX" dirty="0"/>
              <a:t> </a:t>
            </a:r>
            <a:r>
              <a:rPr lang="es-MX" dirty="0" smtClean="0"/>
              <a:t>      CAR</a:t>
            </a:r>
          </a:p>
          <a:p>
            <a:r>
              <a:rPr lang="es-MX" dirty="0" smtClean="0"/>
              <a:t>     DEALER</a:t>
            </a:r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>
            <a:off x="4811077" y="4192111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 </a:t>
            </a:r>
          </a:p>
          <a:p>
            <a:r>
              <a:rPr lang="es-MX" dirty="0" smtClean="0"/>
              <a:t>     BAKERY</a:t>
            </a:r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6583964" y="4234616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     </a:t>
            </a:r>
          </a:p>
          <a:p>
            <a:r>
              <a:rPr lang="es-MX" dirty="0"/>
              <a:t> </a:t>
            </a:r>
            <a:r>
              <a:rPr lang="es-MX" dirty="0" smtClean="0"/>
              <a:t>      BANK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n 3"/>
          <p:cNvPicPr/>
          <p:nvPr/>
        </p:nvPicPr>
        <p:blipFill rotWithShape="1">
          <a:blip r:embed="rId4" cstate="print"/>
          <a:srcRect t="51906" b="29849"/>
          <a:stretch/>
        </p:blipFill>
        <p:spPr bwMode="auto">
          <a:xfrm>
            <a:off x="323528" y="3429000"/>
            <a:ext cx="8363272" cy="13474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n 4"/>
          <p:cNvPicPr/>
          <p:nvPr/>
        </p:nvPicPr>
        <p:blipFill rotWithShape="1">
          <a:blip r:embed="rId4" cstate="print"/>
          <a:srcRect t="33660" b="47815"/>
          <a:stretch/>
        </p:blipFill>
        <p:spPr bwMode="auto">
          <a:xfrm>
            <a:off x="179512" y="462372"/>
            <a:ext cx="8640960" cy="13681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755576" y="2132856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              BARBER SHOP                                   BOOK STORE             BUS STATION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755576" y="5013176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CAFETERIA             CHILD CARE CENTER      DRY CLEANERS       DONOUT SHOP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3057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n 3"/>
          <p:cNvPicPr/>
          <p:nvPr/>
        </p:nvPicPr>
        <p:blipFill rotWithShape="1">
          <a:blip r:embed="rId3" cstate="print"/>
          <a:srcRect t="70090" b="12049"/>
          <a:stretch/>
        </p:blipFill>
        <p:spPr bwMode="auto">
          <a:xfrm>
            <a:off x="539552" y="187276"/>
            <a:ext cx="8352928" cy="17512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827584" y="2420888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23528" y="2276872"/>
            <a:ext cx="8064896" cy="513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755576" y="227687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           CLINIC              CLOTHING STORE       COFFEE SHOP         COMPUTER STORE                </a:t>
            </a:r>
            <a:endParaRPr lang="es-MX" dirty="0"/>
          </a:p>
        </p:txBody>
      </p:sp>
      <p:pic>
        <p:nvPicPr>
          <p:cNvPr id="9" name="Imagen 8"/>
          <p:cNvPicPr/>
          <p:nvPr/>
        </p:nvPicPr>
        <p:blipFill rotWithShape="1">
          <a:blip cstate="print"/>
          <a:srcRect l="5978" t="91034" r="6955"/>
          <a:stretch/>
        </p:blipFill>
        <p:spPr bwMode="auto">
          <a:xfrm>
            <a:off x="251520" y="3068637"/>
            <a:ext cx="8568951" cy="20165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4310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331640" y="2276872"/>
            <a:ext cx="6768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Word </a:t>
            </a:r>
            <a:r>
              <a:rPr lang="es-MX" sz="2400" dirty="0" err="1" smtClean="0"/>
              <a:t>by</a:t>
            </a:r>
            <a:r>
              <a:rPr lang="es-MX" sz="2400" dirty="0" smtClean="0"/>
              <a:t> Word, </a:t>
            </a:r>
            <a:r>
              <a:rPr lang="es-MX" sz="2400" dirty="0" err="1" smtClean="0"/>
              <a:t>basic</a:t>
            </a:r>
            <a:r>
              <a:rPr lang="es-MX" sz="2400" dirty="0" smtClean="0"/>
              <a:t> Picture </a:t>
            </a:r>
            <a:r>
              <a:rPr lang="es-MX" sz="2400" dirty="0" err="1" smtClean="0"/>
              <a:t>Dictionary</a:t>
            </a:r>
            <a:endParaRPr lang="es-MX" sz="2400" dirty="0" smtClean="0"/>
          </a:p>
          <a:p>
            <a:r>
              <a:rPr lang="es-MX" sz="2400" dirty="0" err="1" smtClean="0"/>
              <a:t>Molinsky</a:t>
            </a:r>
            <a:r>
              <a:rPr lang="es-MX" sz="2400" dirty="0" smtClean="0"/>
              <a:t> </a:t>
            </a:r>
            <a:r>
              <a:rPr lang="es-MX" sz="2400" dirty="0"/>
              <a:t>Steven J.</a:t>
            </a:r>
            <a:r>
              <a:rPr lang="es-MX" sz="2400" dirty="0" smtClean="0"/>
              <a:t> and </a:t>
            </a:r>
            <a:r>
              <a:rPr lang="es-MX" sz="2400" dirty="0" err="1" smtClean="0"/>
              <a:t>Blish</a:t>
            </a:r>
            <a:r>
              <a:rPr lang="es-MX" sz="2400" dirty="0" smtClean="0"/>
              <a:t> Bill</a:t>
            </a:r>
          </a:p>
          <a:p>
            <a:r>
              <a:rPr lang="es-MX" sz="2400" dirty="0" smtClean="0"/>
              <a:t>Pearson </a:t>
            </a:r>
            <a:r>
              <a:rPr lang="es-MX" sz="2400" dirty="0" err="1" smtClean="0"/>
              <a:t>Education</a:t>
            </a:r>
            <a:endParaRPr lang="es-MX" sz="2400" dirty="0" smtClean="0"/>
          </a:p>
          <a:p>
            <a:r>
              <a:rPr lang="es-MX" sz="2400" dirty="0" smtClean="0"/>
              <a:t>Prentice Hall </a:t>
            </a:r>
            <a:r>
              <a:rPr lang="es-MX" sz="2400" dirty="0" err="1" smtClean="0"/>
              <a:t>Regents</a:t>
            </a:r>
            <a:r>
              <a:rPr lang="es-MX" sz="2400" dirty="0" smtClean="0"/>
              <a:t>, </a:t>
            </a:r>
          </a:p>
          <a:p>
            <a:r>
              <a:rPr lang="es-MX" sz="2400" dirty="0" err="1" smtClean="0"/>
              <a:t>Upper</a:t>
            </a:r>
            <a:r>
              <a:rPr lang="es-MX" sz="2400" dirty="0" smtClean="0"/>
              <a:t> </a:t>
            </a:r>
            <a:r>
              <a:rPr lang="es-MX" sz="2400" dirty="0" err="1" smtClean="0"/>
              <a:t>Saddle</a:t>
            </a:r>
            <a:r>
              <a:rPr lang="es-MX" sz="2400" dirty="0" smtClean="0"/>
              <a:t> </a:t>
            </a:r>
            <a:r>
              <a:rPr lang="es-MX" sz="2400" dirty="0" err="1" smtClean="0"/>
              <a:t>River</a:t>
            </a:r>
            <a:r>
              <a:rPr lang="es-MX" sz="2400" dirty="0" smtClean="0"/>
              <a:t>, NJ 07458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Presentación en pantalla (4:3)</PresentationFormat>
  <Paragraphs>34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Tema de Office</vt:lpstr>
      <vt:lpstr>1_Tema de Office</vt:lpstr>
      <vt:lpstr>PLACES AROUND THE TOWN</vt:lpstr>
      <vt:lpstr>PLACES AROUND THE TOWN</vt:lpstr>
      <vt:lpstr>Presentación de PowerPoint</vt:lpstr>
      <vt:lpstr>Presentación de PowerPoint</vt:lpstr>
      <vt:lpstr>Presentación de PowerPoint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PLACES AROUND THE TOWN</dc:title>
  <dc:creator>Abel</dc:creator>
  <cp:lastModifiedBy>Abel</cp:lastModifiedBy>
  <cp:revision>1</cp:revision>
  <dcterms:modified xsi:type="dcterms:W3CDTF">2016-06-20T14:49:53Z</dcterms:modified>
</cp:coreProperties>
</file>