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9"/>
  </p:notesMasterIdLst>
  <p:sldIdLst>
    <p:sldId id="256" r:id="rId2"/>
    <p:sldId id="287" r:id="rId3"/>
    <p:sldId id="284" r:id="rId4"/>
    <p:sldId id="285" r:id="rId5"/>
    <p:sldId id="286" r:id="rId6"/>
    <p:sldId id="261" r:id="rId7"/>
    <p:sldId id="280" r:id="rId8"/>
    <p:sldId id="262" r:id="rId9"/>
    <p:sldId id="282" r:id="rId10"/>
    <p:sldId id="263" r:id="rId11"/>
    <p:sldId id="264" r:id="rId12"/>
    <p:sldId id="265" r:id="rId13"/>
    <p:sldId id="266" r:id="rId14"/>
    <p:sldId id="269" r:id="rId15"/>
    <p:sldId id="267" r:id="rId16"/>
    <p:sldId id="268" r:id="rId17"/>
    <p:sldId id="270" r:id="rId18"/>
    <p:sldId id="274" r:id="rId19"/>
    <p:sldId id="275" r:id="rId20"/>
    <p:sldId id="277" r:id="rId21"/>
    <p:sldId id="276" r:id="rId22"/>
    <p:sldId id="283" r:id="rId23"/>
    <p:sldId id="257" r:id="rId24"/>
    <p:sldId id="271" r:id="rId25"/>
    <p:sldId id="273" r:id="rId26"/>
    <p:sldId id="260" r:id="rId27"/>
    <p:sldId id="259" r:id="rId2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DC1E"/>
    <a:srgbClr val="080CB8"/>
    <a:srgbClr val="04D0EC"/>
    <a:srgbClr val="605ADE"/>
    <a:srgbClr val="32822E"/>
    <a:srgbClr val="FF9900"/>
    <a:srgbClr val="77BB51"/>
    <a:srgbClr val="FFCC00"/>
    <a:srgbClr val="FF3300"/>
    <a:srgbClr val="99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66" autoAdjust="0"/>
    <p:restoredTop sz="94660"/>
  </p:normalViewPr>
  <p:slideViewPr>
    <p:cSldViewPr>
      <p:cViewPr varScale="1">
        <p:scale>
          <a:sx n="68" d="100"/>
          <a:sy n="68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3BFB3-56E1-4954-A3B9-7097B3CAABB2}" type="datetimeFigureOut">
              <a:rPr lang="es-MX" smtClean="0"/>
              <a:pPr/>
              <a:t>26/10/2015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AC857-5F81-4F93-BF11-774B76BA251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590832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AC857-5F81-4F93-BF11-774B76BA2514}" type="slidenum">
              <a:rPr lang="es-MX" smtClean="0"/>
              <a:pPr/>
              <a:t>4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721239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AC857-5F81-4F93-BF11-774B76BA2514}" type="slidenum">
              <a:rPr lang="es-MX" smtClean="0"/>
              <a:pPr/>
              <a:t>24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620680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117E829-507A-45E8-83A0-7BDB2DE309D0}" type="datetimeFigureOut">
              <a:rPr lang="es-MX" smtClean="0"/>
              <a:pPr/>
              <a:t>26/10/2015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C2A36E9-A2FC-4853-BE82-B5A736909AE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E829-507A-45E8-83A0-7BDB2DE309D0}" type="datetimeFigureOut">
              <a:rPr lang="es-MX" smtClean="0"/>
              <a:pPr/>
              <a:t>26/10/2015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A36E9-A2FC-4853-BE82-B5A736909AE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E829-507A-45E8-83A0-7BDB2DE309D0}" type="datetimeFigureOut">
              <a:rPr lang="es-MX" smtClean="0"/>
              <a:pPr/>
              <a:t>26/10/2015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A36E9-A2FC-4853-BE82-B5A736909AE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117E829-507A-45E8-83A0-7BDB2DE309D0}" type="datetimeFigureOut">
              <a:rPr lang="es-MX" smtClean="0"/>
              <a:pPr/>
              <a:t>26/10/2015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A36E9-A2FC-4853-BE82-B5A736909AE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117E829-507A-45E8-83A0-7BDB2DE309D0}" type="datetimeFigureOut">
              <a:rPr lang="es-MX" smtClean="0"/>
              <a:pPr/>
              <a:t>26/10/2015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C2A36E9-A2FC-4853-BE82-B5A736909AE4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117E829-507A-45E8-83A0-7BDB2DE309D0}" type="datetimeFigureOut">
              <a:rPr lang="es-MX" smtClean="0"/>
              <a:pPr/>
              <a:t>26/10/2015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C2A36E9-A2FC-4853-BE82-B5A736909AE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117E829-507A-45E8-83A0-7BDB2DE309D0}" type="datetimeFigureOut">
              <a:rPr lang="es-MX" smtClean="0"/>
              <a:pPr/>
              <a:t>26/10/2015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C2A36E9-A2FC-4853-BE82-B5A736909AE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E829-507A-45E8-83A0-7BDB2DE309D0}" type="datetimeFigureOut">
              <a:rPr lang="es-MX" smtClean="0"/>
              <a:pPr/>
              <a:t>26/10/2015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A36E9-A2FC-4853-BE82-B5A736909AE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117E829-507A-45E8-83A0-7BDB2DE309D0}" type="datetimeFigureOut">
              <a:rPr lang="es-MX" smtClean="0"/>
              <a:pPr/>
              <a:t>26/10/2015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C2A36E9-A2FC-4853-BE82-B5A736909AE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117E829-507A-45E8-83A0-7BDB2DE309D0}" type="datetimeFigureOut">
              <a:rPr lang="es-MX" smtClean="0"/>
              <a:pPr/>
              <a:t>26/10/2015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C2A36E9-A2FC-4853-BE82-B5A736909AE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117E829-507A-45E8-83A0-7BDB2DE309D0}" type="datetimeFigureOut">
              <a:rPr lang="es-MX" smtClean="0"/>
              <a:pPr/>
              <a:t>26/10/2015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C2A36E9-A2FC-4853-BE82-B5A736909AE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117E829-507A-45E8-83A0-7BDB2DE309D0}" type="datetimeFigureOut">
              <a:rPr lang="es-MX" smtClean="0"/>
              <a:pPr/>
              <a:t>26/10/2015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C2A36E9-A2FC-4853-BE82-B5A736909AE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../Videos/Walt%20Disney%20Nuestro%20amigo%20el%20&#225;tomo%203%20de%205%20%20%20'&#191;qu&#233;%20es%20un%20&#225;tomo'%5b6%5d.mp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slide" Target="slide16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../Videos/JJ%20THOMPSON%20Los%20Rayos%20Cat&#243;dicos%20Descubrimiento%20del%20ELECTR&#211;N%5b5%5d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14546" y="2285992"/>
            <a:ext cx="5419706" cy="969959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QUÍMICA </a:t>
            </a:r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GENERAL</a:t>
            </a:r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6248" y="2143116"/>
            <a:ext cx="1571604" cy="395278"/>
          </a:xfrm>
        </p:spPr>
        <p:txBody>
          <a:bodyPr>
            <a:normAutofit fontScale="77500" lnSpcReduction="20000"/>
          </a:bodyPr>
          <a:lstStyle/>
          <a:p>
            <a:r>
              <a:rPr lang="es-MX" b="1" dirty="0" smtClean="0">
                <a:solidFill>
                  <a:schemeClr val="accent4">
                    <a:lumMod val="75000"/>
                  </a:schemeClr>
                </a:solidFill>
              </a:rPr>
              <a:t>MATERIA</a:t>
            </a:r>
            <a:endParaRPr lang="es-MX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4 Estrella de 5 puntas">
            <a:hlinkClick r:id="rId2" action="ppaction://hlinkfile"/>
          </p:cNvPr>
          <p:cNvSpPr/>
          <p:nvPr/>
        </p:nvSpPr>
        <p:spPr>
          <a:xfrm>
            <a:off x="8350159" y="5501704"/>
            <a:ext cx="693235" cy="720080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500166" y="571480"/>
            <a:ext cx="7358114" cy="1357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Universidad Autónoma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del Estado de Hidalgo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177166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214282" y="3929066"/>
            <a:ext cx="892971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</a:rPr>
              <a:t>TEMA 1. ATOMO</a:t>
            </a:r>
          </a:p>
          <a:p>
            <a:pPr algn="ctr"/>
            <a:endParaRPr lang="es-MX" sz="2800" dirty="0" smtClean="0">
              <a:solidFill>
                <a:schemeClr val="bg1"/>
              </a:solidFill>
            </a:endParaRPr>
          </a:p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ELABORO: M. en C. NAYELI SARAI BÁEZ HERNÁNDEZ</a:t>
            </a:r>
          </a:p>
          <a:p>
            <a:pPr algn="ctr"/>
            <a:endParaRPr lang="es-MX" sz="2800" dirty="0" smtClean="0">
              <a:solidFill>
                <a:schemeClr val="bg1"/>
              </a:solidFill>
            </a:endParaRPr>
          </a:p>
          <a:p>
            <a:pPr algn="r"/>
            <a:r>
              <a:rPr lang="es-MX" sz="2000" dirty="0" smtClean="0">
                <a:solidFill>
                  <a:schemeClr val="bg1"/>
                </a:solidFill>
              </a:rPr>
              <a:t>Agosto-Noviembre 2015</a:t>
            </a:r>
            <a:endParaRPr lang="es-MX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063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55776" y="157154"/>
            <a:ext cx="4921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</a:rPr>
              <a:t>1.2.1.1Modelos atómicos</a:t>
            </a:r>
          </a:p>
        </p:txBody>
      </p:sp>
      <p:sp>
        <p:nvSpPr>
          <p:cNvPr id="6" name="5 CuadroTexto">
            <a:hlinkClick r:id="rId2" action="ppaction://hlinksldjump"/>
          </p:cNvPr>
          <p:cNvSpPr txBox="1"/>
          <p:nvPr/>
        </p:nvSpPr>
        <p:spPr>
          <a:xfrm>
            <a:off x="1772541" y="109945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  <a:hlinkClick r:id="rId2" action="ppaction://hlinksldjump"/>
              </a:rPr>
              <a:t>DALTON</a:t>
            </a:r>
            <a:r>
              <a:rPr lang="es-MX" dirty="0" smtClean="0">
                <a:solidFill>
                  <a:schemeClr val="bg1"/>
                </a:solidFill>
              </a:rPr>
              <a:t> (1808) 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8" name="7 Conector"/>
          <p:cNvSpPr/>
          <p:nvPr/>
        </p:nvSpPr>
        <p:spPr>
          <a:xfrm>
            <a:off x="827584" y="1217945"/>
            <a:ext cx="1152128" cy="108012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Conector"/>
          <p:cNvSpPr/>
          <p:nvPr/>
        </p:nvSpPr>
        <p:spPr>
          <a:xfrm>
            <a:off x="1619672" y="1916832"/>
            <a:ext cx="1512168" cy="144016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Conector"/>
          <p:cNvSpPr/>
          <p:nvPr/>
        </p:nvSpPr>
        <p:spPr>
          <a:xfrm>
            <a:off x="1835696" y="2357264"/>
            <a:ext cx="288032" cy="2880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Conector"/>
          <p:cNvSpPr/>
          <p:nvPr/>
        </p:nvSpPr>
        <p:spPr>
          <a:xfrm>
            <a:off x="2132246" y="2940976"/>
            <a:ext cx="288032" cy="2880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Conector"/>
          <p:cNvSpPr/>
          <p:nvPr/>
        </p:nvSpPr>
        <p:spPr>
          <a:xfrm>
            <a:off x="2424116" y="2469224"/>
            <a:ext cx="288032" cy="2880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Conector"/>
          <p:cNvSpPr/>
          <p:nvPr/>
        </p:nvSpPr>
        <p:spPr>
          <a:xfrm>
            <a:off x="2555058" y="2043402"/>
            <a:ext cx="288032" cy="2880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Conector"/>
          <p:cNvSpPr/>
          <p:nvPr/>
        </p:nvSpPr>
        <p:spPr>
          <a:xfrm>
            <a:off x="2692965" y="2854339"/>
            <a:ext cx="288032" cy="2880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8" name="17 Conector recto"/>
          <p:cNvCxnSpPr>
            <a:stCxn id="10" idx="2"/>
            <a:endCxn id="10" idx="6"/>
          </p:cNvCxnSpPr>
          <p:nvPr/>
        </p:nvCxnSpPr>
        <p:spPr>
          <a:xfrm>
            <a:off x="1835696" y="2501280"/>
            <a:ext cx="2880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>
            <a:endCxn id="13" idx="6"/>
          </p:cNvCxnSpPr>
          <p:nvPr/>
        </p:nvCxnSpPr>
        <p:spPr>
          <a:xfrm>
            <a:off x="2692965" y="2179034"/>
            <a:ext cx="150125" cy="8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2555776" y="2193121"/>
            <a:ext cx="2880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2136084" y="3084992"/>
            <a:ext cx="2880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2438026" y="2613240"/>
            <a:ext cx="2880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2692965" y="3009215"/>
            <a:ext cx="2880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2123728" y="2778274"/>
            <a:ext cx="2880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2137773" y="2199928"/>
            <a:ext cx="2880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>
            <a:off x="2836981" y="2568134"/>
            <a:ext cx="2880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>
            <a:off x="4290664" y="2492896"/>
            <a:ext cx="0" cy="8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2161784" y="2778274"/>
            <a:ext cx="0" cy="8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>
            <a:off x="2276262" y="2636912"/>
            <a:ext cx="0" cy="2880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>
            <a:off x="2276262" y="2069232"/>
            <a:ext cx="0" cy="2880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>
            <a:off x="2980997" y="2419266"/>
            <a:ext cx="0" cy="2880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"/>
          <p:cNvCxnSpPr/>
          <p:nvPr/>
        </p:nvCxnSpPr>
        <p:spPr>
          <a:xfrm>
            <a:off x="1887395" y="2740776"/>
            <a:ext cx="0" cy="2880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"/>
          <p:cNvCxnSpPr/>
          <p:nvPr/>
        </p:nvCxnSpPr>
        <p:spPr>
          <a:xfrm>
            <a:off x="1733457" y="2854339"/>
            <a:ext cx="2880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50 Conector"/>
          <p:cNvSpPr/>
          <p:nvPr/>
        </p:nvSpPr>
        <p:spPr>
          <a:xfrm>
            <a:off x="3570495" y="3676148"/>
            <a:ext cx="2237115" cy="2129116"/>
          </a:xfrm>
          <a:prstGeom prst="flowChartConnector">
            <a:avLst/>
          </a:prstGeom>
          <a:solidFill>
            <a:srgbClr val="77BB5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4" name="53 Conector"/>
          <p:cNvSpPr/>
          <p:nvPr/>
        </p:nvSpPr>
        <p:spPr>
          <a:xfrm>
            <a:off x="6399649" y="4411477"/>
            <a:ext cx="2664296" cy="2555703"/>
          </a:xfrm>
          <a:prstGeom prst="flowChartConnector">
            <a:avLst/>
          </a:prstGeom>
          <a:solidFill>
            <a:srgbClr val="04D0EC"/>
          </a:solidFill>
          <a:ln>
            <a:solidFill>
              <a:srgbClr val="04D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5" name="54 CuadroTexto">
            <a:hlinkClick r:id="rId3" action="ppaction://hlinksldjump"/>
          </p:cNvPr>
          <p:cNvSpPr txBox="1"/>
          <p:nvPr/>
        </p:nvSpPr>
        <p:spPr>
          <a:xfrm>
            <a:off x="4399912" y="2481679"/>
            <a:ext cx="2772308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RUTHERFORD</a:t>
            </a:r>
            <a:r>
              <a:rPr lang="es-MX" dirty="0" smtClean="0">
                <a:solidFill>
                  <a:schemeClr val="bg1"/>
                </a:solidFill>
              </a:rPr>
              <a:t> (1808)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   </a:t>
            </a:r>
            <a:r>
              <a:rPr lang="es-MX" sz="1050" dirty="0" smtClean="0">
                <a:solidFill>
                  <a:schemeClr val="bg1"/>
                </a:solidFill>
              </a:rPr>
              <a:t>NUCLEO PEQUEÑO CON CARGAS NEG, DESCRIBIENDO DIF. TRAYECT.</a:t>
            </a:r>
            <a:endParaRPr lang="es-MX" sz="1050" dirty="0">
              <a:solidFill>
                <a:schemeClr val="bg1"/>
              </a:solidFill>
            </a:endParaRPr>
          </a:p>
        </p:txBody>
      </p:sp>
      <p:sp>
        <p:nvSpPr>
          <p:cNvPr id="56" name="55 CuadroTexto">
            <a:hlinkClick r:id="rId2" action="ppaction://hlinksldjump"/>
          </p:cNvPr>
          <p:cNvSpPr txBox="1"/>
          <p:nvPr/>
        </p:nvSpPr>
        <p:spPr>
          <a:xfrm>
            <a:off x="2985855" y="1770057"/>
            <a:ext cx="38884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  <a:hlinkClick r:id="rId4" action="ppaction://hlinksldjump"/>
              </a:rPr>
              <a:t>THOMSON</a:t>
            </a:r>
            <a:r>
              <a:rPr lang="es-MX" b="1" dirty="0" smtClean="0">
                <a:solidFill>
                  <a:schemeClr val="bg1"/>
                </a:solidFill>
              </a:rPr>
              <a:t> </a:t>
            </a:r>
            <a:r>
              <a:rPr lang="es-MX" dirty="0" smtClean="0">
                <a:solidFill>
                  <a:schemeClr val="bg1"/>
                </a:solidFill>
              </a:rPr>
              <a:t>(1904)</a:t>
            </a:r>
          </a:p>
          <a:p>
            <a:r>
              <a:rPr lang="es-MX" sz="1100" dirty="0" smtClean="0">
                <a:solidFill>
                  <a:schemeClr val="bg1"/>
                </a:solidFill>
              </a:rPr>
              <a:t>CARGAS POSITIVAS Y NEGATIVAS </a:t>
            </a:r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57" name="56 CuadroTexto">
            <a:hlinkClick r:id="rId2" action="ppaction://hlinksldjump"/>
          </p:cNvPr>
          <p:cNvSpPr txBox="1"/>
          <p:nvPr/>
        </p:nvSpPr>
        <p:spPr>
          <a:xfrm>
            <a:off x="5246030" y="3401417"/>
            <a:ext cx="1872208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hlinkClick r:id="rId5" action="ppaction://hlinksldjump"/>
              </a:rPr>
              <a:t>B</a:t>
            </a:r>
            <a:r>
              <a:rPr lang="es-MX" b="1" dirty="0" smtClean="0">
                <a:solidFill>
                  <a:schemeClr val="bg1"/>
                </a:solidFill>
                <a:hlinkClick r:id="rId5" action="ppaction://hlinksldjump"/>
              </a:rPr>
              <a:t>OHR</a:t>
            </a:r>
            <a:r>
              <a:rPr lang="es-MX" b="1" dirty="0" smtClean="0">
                <a:solidFill>
                  <a:schemeClr val="bg1"/>
                </a:solidFill>
              </a:rPr>
              <a:t> </a:t>
            </a:r>
            <a:r>
              <a:rPr lang="es-MX" dirty="0" smtClean="0">
                <a:solidFill>
                  <a:schemeClr val="bg1"/>
                </a:solidFill>
              </a:rPr>
              <a:t>(1913)</a:t>
            </a:r>
          </a:p>
          <a:p>
            <a:r>
              <a:rPr lang="es-MX" sz="1050" dirty="0" smtClean="0">
                <a:solidFill>
                  <a:schemeClr val="bg1"/>
                </a:solidFill>
              </a:rPr>
              <a:t>SIST. SOLAR EN MINIATURA </a:t>
            </a:r>
            <a:endParaRPr lang="es-MX" sz="1050" dirty="0">
              <a:solidFill>
                <a:schemeClr val="bg1"/>
              </a:solidFill>
            </a:endParaRPr>
          </a:p>
        </p:txBody>
      </p:sp>
      <p:sp>
        <p:nvSpPr>
          <p:cNvPr id="58" name="57 CuadroTexto">
            <a:hlinkClick r:id="rId2" action="ppaction://hlinksldjump"/>
          </p:cNvPr>
          <p:cNvSpPr txBox="1"/>
          <p:nvPr/>
        </p:nvSpPr>
        <p:spPr>
          <a:xfrm>
            <a:off x="2364607" y="6271561"/>
            <a:ext cx="4224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u="sng" dirty="0">
                <a:solidFill>
                  <a:schemeClr val="accent2">
                    <a:lumMod val="40000"/>
                    <a:lumOff val="60000"/>
                  </a:schemeClr>
                </a:solidFill>
                <a:hlinkClick r:id="rId6" action="ppaction://hlinksldjump"/>
              </a:rPr>
              <a:t>HEISENBERG Y </a:t>
            </a:r>
            <a:r>
              <a:rPr lang="es-MX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hlinkClick r:id="rId6" action="ppaction://hlinksldjump"/>
              </a:rPr>
              <a:t>SCHRODINGER(1925)</a:t>
            </a:r>
            <a:endParaRPr lang="es-MX" b="1" u="sng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s-MX" sz="1400" dirty="0" smtClean="0">
                <a:solidFill>
                  <a:schemeClr val="bg1"/>
                </a:solidFill>
              </a:rPr>
              <a:t>NUBES ELECTRONICAS </a:t>
            </a:r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59" name="58 Conector"/>
          <p:cNvSpPr/>
          <p:nvPr/>
        </p:nvSpPr>
        <p:spPr>
          <a:xfrm flipH="1">
            <a:off x="3327438" y="3428847"/>
            <a:ext cx="152400" cy="15894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2" name="61 Elipse"/>
          <p:cNvSpPr/>
          <p:nvPr/>
        </p:nvSpPr>
        <p:spPr>
          <a:xfrm rot="18570909">
            <a:off x="2294750" y="3295938"/>
            <a:ext cx="2277990" cy="488024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5" name="64 Elipse"/>
          <p:cNvSpPr/>
          <p:nvPr/>
        </p:nvSpPr>
        <p:spPr>
          <a:xfrm rot="2858666">
            <a:off x="2842623" y="3272128"/>
            <a:ext cx="1285246" cy="557850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6" name="65 Elipse"/>
          <p:cNvSpPr/>
          <p:nvPr/>
        </p:nvSpPr>
        <p:spPr>
          <a:xfrm rot="17310160">
            <a:off x="2246571" y="3141836"/>
            <a:ext cx="2277990" cy="647534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7" name="66 Elipse"/>
          <p:cNvSpPr/>
          <p:nvPr/>
        </p:nvSpPr>
        <p:spPr>
          <a:xfrm rot="21291992">
            <a:off x="2130740" y="3270451"/>
            <a:ext cx="2523602" cy="488024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8" name="67 Elipse"/>
          <p:cNvSpPr/>
          <p:nvPr/>
        </p:nvSpPr>
        <p:spPr>
          <a:xfrm rot="16200000">
            <a:off x="2253546" y="3456009"/>
            <a:ext cx="2277990" cy="488024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9" name="68 Conector"/>
          <p:cNvSpPr/>
          <p:nvPr/>
        </p:nvSpPr>
        <p:spPr>
          <a:xfrm>
            <a:off x="4599107" y="3307110"/>
            <a:ext cx="144016" cy="19636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0" name="69 Conector"/>
          <p:cNvSpPr/>
          <p:nvPr/>
        </p:nvSpPr>
        <p:spPr>
          <a:xfrm>
            <a:off x="2982848" y="3021588"/>
            <a:ext cx="144016" cy="19636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1" name="70 Conector"/>
          <p:cNvSpPr/>
          <p:nvPr/>
        </p:nvSpPr>
        <p:spPr>
          <a:xfrm>
            <a:off x="3320532" y="4725724"/>
            <a:ext cx="144016" cy="19636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2" name="71 Conector"/>
          <p:cNvSpPr/>
          <p:nvPr/>
        </p:nvSpPr>
        <p:spPr>
          <a:xfrm>
            <a:off x="2980997" y="4489977"/>
            <a:ext cx="144016" cy="19636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3" name="72 Conector"/>
          <p:cNvSpPr/>
          <p:nvPr/>
        </p:nvSpPr>
        <p:spPr>
          <a:xfrm>
            <a:off x="2636637" y="4291838"/>
            <a:ext cx="144016" cy="19636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4" name="73 Conector"/>
          <p:cNvSpPr/>
          <p:nvPr/>
        </p:nvSpPr>
        <p:spPr>
          <a:xfrm>
            <a:off x="2096096" y="3529932"/>
            <a:ext cx="144016" cy="19636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75" name="74 Conector recto"/>
          <p:cNvCxnSpPr/>
          <p:nvPr/>
        </p:nvCxnSpPr>
        <p:spPr>
          <a:xfrm flipV="1">
            <a:off x="3017001" y="4588159"/>
            <a:ext cx="72008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Conector recto"/>
          <p:cNvCxnSpPr/>
          <p:nvPr/>
        </p:nvCxnSpPr>
        <p:spPr>
          <a:xfrm flipV="1">
            <a:off x="2676144" y="4388523"/>
            <a:ext cx="72008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Conector recto"/>
          <p:cNvCxnSpPr/>
          <p:nvPr/>
        </p:nvCxnSpPr>
        <p:spPr>
          <a:xfrm flipV="1">
            <a:off x="3018852" y="3142370"/>
            <a:ext cx="72008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recto"/>
          <p:cNvCxnSpPr/>
          <p:nvPr/>
        </p:nvCxnSpPr>
        <p:spPr>
          <a:xfrm flipV="1">
            <a:off x="2144704" y="3618002"/>
            <a:ext cx="72008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80 Conector recto"/>
          <p:cNvCxnSpPr/>
          <p:nvPr/>
        </p:nvCxnSpPr>
        <p:spPr>
          <a:xfrm flipV="1">
            <a:off x="4635111" y="3405291"/>
            <a:ext cx="72008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 flipV="1">
            <a:off x="3360373" y="4836999"/>
            <a:ext cx="72008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84 Conector"/>
          <p:cNvSpPr/>
          <p:nvPr/>
        </p:nvSpPr>
        <p:spPr>
          <a:xfrm>
            <a:off x="4574014" y="4633360"/>
            <a:ext cx="207127" cy="190546"/>
          </a:xfrm>
          <a:prstGeom prst="flowChartConnector">
            <a:avLst/>
          </a:prstGeom>
          <a:solidFill>
            <a:srgbClr val="32822E"/>
          </a:solidFill>
          <a:ln>
            <a:solidFill>
              <a:srgbClr val="3282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6" name="85 Conector"/>
          <p:cNvSpPr/>
          <p:nvPr/>
        </p:nvSpPr>
        <p:spPr>
          <a:xfrm>
            <a:off x="3653980" y="3750769"/>
            <a:ext cx="2070147" cy="2006959"/>
          </a:xfrm>
          <a:prstGeom prst="flowChartConnector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7" name="86 Conector"/>
          <p:cNvSpPr/>
          <p:nvPr/>
        </p:nvSpPr>
        <p:spPr>
          <a:xfrm>
            <a:off x="3892261" y="3921601"/>
            <a:ext cx="1629716" cy="1614063"/>
          </a:xfrm>
          <a:prstGeom prst="flowChartConnector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8" name="87 Conector"/>
          <p:cNvSpPr/>
          <p:nvPr/>
        </p:nvSpPr>
        <p:spPr>
          <a:xfrm>
            <a:off x="3860221" y="4686342"/>
            <a:ext cx="75337" cy="113292"/>
          </a:xfrm>
          <a:prstGeom prst="flowChartConnector">
            <a:avLst/>
          </a:prstGeom>
          <a:solidFill>
            <a:srgbClr val="605ADE"/>
          </a:solidFill>
          <a:ln>
            <a:solidFill>
              <a:srgbClr val="605A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9" name="88 Conector"/>
          <p:cNvSpPr/>
          <p:nvPr/>
        </p:nvSpPr>
        <p:spPr>
          <a:xfrm>
            <a:off x="5484308" y="4711453"/>
            <a:ext cx="75337" cy="113292"/>
          </a:xfrm>
          <a:prstGeom prst="flowChartConnector">
            <a:avLst/>
          </a:prstGeom>
          <a:solidFill>
            <a:srgbClr val="605ADE"/>
          </a:solidFill>
          <a:ln>
            <a:solidFill>
              <a:srgbClr val="605A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0" name="89 Conector"/>
          <p:cNvSpPr/>
          <p:nvPr/>
        </p:nvSpPr>
        <p:spPr>
          <a:xfrm>
            <a:off x="4607870" y="3700020"/>
            <a:ext cx="75337" cy="113292"/>
          </a:xfrm>
          <a:prstGeom prst="flowChartConnector">
            <a:avLst/>
          </a:prstGeom>
          <a:solidFill>
            <a:srgbClr val="605ADE"/>
          </a:solidFill>
          <a:ln>
            <a:solidFill>
              <a:srgbClr val="605A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1" name="90 Conector"/>
          <p:cNvSpPr/>
          <p:nvPr/>
        </p:nvSpPr>
        <p:spPr>
          <a:xfrm>
            <a:off x="4054056" y="5490948"/>
            <a:ext cx="75337" cy="113292"/>
          </a:xfrm>
          <a:prstGeom prst="flowChartConnector">
            <a:avLst/>
          </a:prstGeom>
          <a:solidFill>
            <a:srgbClr val="605ADE"/>
          </a:solidFill>
          <a:ln>
            <a:solidFill>
              <a:srgbClr val="605A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2" name="91 Conector"/>
          <p:cNvSpPr/>
          <p:nvPr/>
        </p:nvSpPr>
        <p:spPr>
          <a:xfrm>
            <a:off x="5408971" y="4029718"/>
            <a:ext cx="75337" cy="113292"/>
          </a:xfrm>
          <a:prstGeom prst="flowChartConnector">
            <a:avLst/>
          </a:prstGeom>
          <a:solidFill>
            <a:srgbClr val="605ADE"/>
          </a:solidFill>
          <a:ln>
            <a:solidFill>
              <a:srgbClr val="605A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3" name="92 Conector"/>
          <p:cNvSpPr/>
          <p:nvPr/>
        </p:nvSpPr>
        <p:spPr>
          <a:xfrm>
            <a:off x="5038387" y="5556903"/>
            <a:ext cx="75337" cy="113292"/>
          </a:xfrm>
          <a:prstGeom prst="flowChartConnector">
            <a:avLst/>
          </a:prstGeom>
          <a:solidFill>
            <a:srgbClr val="605ADE"/>
          </a:solidFill>
          <a:ln>
            <a:solidFill>
              <a:srgbClr val="605A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5" name="94 Forma libre"/>
          <p:cNvSpPr/>
          <p:nvPr/>
        </p:nvSpPr>
        <p:spPr>
          <a:xfrm>
            <a:off x="6867316" y="4554736"/>
            <a:ext cx="2147029" cy="2301600"/>
          </a:xfrm>
          <a:custGeom>
            <a:avLst/>
            <a:gdLst>
              <a:gd name="connsiteX0" fmla="*/ 84962 w 2147029"/>
              <a:gd name="connsiteY0" fmla="*/ 347370 h 2301600"/>
              <a:gd name="connsiteX1" fmla="*/ 16723 w 2147029"/>
              <a:gd name="connsiteY1" fmla="*/ 456552 h 2301600"/>
              <a:gd name="connsiteX2" fmla="*/ 3076 w 2147029"/>
              <a:gd name="connsiteY2" fmla="*/ 511143 h 2301600"/>
              <a:gd name="connsiteX3" fmla="*/ 44019 w 2147029"/>
              <a:gd name="connsiteY3" fmla="*/ 497495 h 2301600"/>
              <a:gd name="connsiteX4" fmla="*/ 57667 w 2147029"/>
              <a:gd name="connsiteY4" fmla="*/ 401961 h 2301600"/>
              <a:gd name="connsiteX5" fmla="*/ 30371 w 2147029"/>
              <a:gd name="connsiteY5" fmla="*/ 442904 h 2301600"/>
              <a:gd name="connsiteX6" fmla="*/ 84962 w 2147029"/>
              <a:gd name="connsiteY6" fmla="*/ 429256 h 2301600"/>
              <a:gd name="connsiteX7" fmla="*/ 112258 w 2147029"/>
              <a:gd name="connsiteY7" fmla="*/ 347370 h 2301600"/>
              <a:gd name="connsiteX8" fmla="*/ 166849 w 2147029"/>
              <a:gd name="connsiteY8" fmla="*/ 320074 h 2301600"/>
              <a:gd name="connsiteX9" fmla="*/ 248735 w 2147029"/>
              <a:gd name="connsiteY9" fmla="*/ 224540 h 2301600"/>
              <a:gd name="connsiteX10" fmla="*/ 289679 w 2147029"/>
              <a:gd name="connsiteY10" fmla="*/ 210892 h 2301600"/>
              <a:gd name="connsiteX11" fmla="*/ 316974 w 2147029"/>
              <a:gd name="connsiteY11" fmla="*/ 197244 h 2301600"/>
              <a:gd name="connsiteX12" fmla="*/ 330622 w 2147029"/>
              <a:gd name="connsiteY12" fmla="*/ 156301 h 2301600"/>
              <a:gd name="connsiteX13" fmla="*/ 371565 w 2147029"/>
              <a:gd name="connsiteY13" fmla="*/ 142653 h 2301600"/>
              <a:gd name="connsiteX14" fmla="*/ 426156 w 2147029"/>
              <a:gd name="connsiteY14" fmla="*/ 115358 h 2301600"/>
              <a:gd name="connsiteX15" fmla="*/ 467100 w 2147029"/>
              <a:gd name="connsiteY15" fmla="*/ 101710 h 2301600"/>
              <a:gd name="connsiteX16" fmla="*/ 508043 w 2147029"/>
              <a:gd name="connsiteY16" fmla="*/ 60767 h 2301600"/>
              <a:gd name="connsiteX17" fmla="*/ 548986 w 2147029"/>
              <a:gd name="connsiteY17" fmla="*/ 47119 h 2301600"/>
              <a:gd name="connsiteX18" fmla="*/ 685464 w 2147029"/>
              <a:gd name="connsiteY18" fmla="*/ 33471 h 2301600"/>
              <a:gd name="connsiteX19" fmla="*/ 740055 w 2147029"/>
              <a:gd name="connsiteY19" fmla="*/ 47119 h 2301600"/>
              <a:gd name="connsiteX20" fmla="*/ 849237 w 2147029"/>
              <a:gd name="connsiteY20" fmla="*/ 6175 h 2301600"/>
              <a:gd name="connsiteX21" fmla="*/ 890180 w 2147029"/>
              <a:gd name="connsiteY21" fmla="*/ 19823 h 2301600"/>
              <a:gd name="connsiteX22" fmla="*/ 985714 w 2147029"/>
              <a:gd name="connsiteY22" fmla="*/ 47119 h 2301600"/>
              <a:gd name="connsiteX23" fmla="*/ 1231374 w 2147029"/>
              <a:gd name="connsiteY23" fmla="*/ 33471 h 2301600"/>
              <a:gd name="connsiteX24" fmla="*/ 1190431 w 2147029"/>
              <a:gd name="connsiteY24" fmla="*/ 19823 h 2301600"/>
              <a:gd name="connsiteX25" fmla="*/ 1204079 w 2147029"/>
              <a:gd name="connsiteY25" fmla="*/ 74414 h 2301600"/>
              <a:gd name="connsiteX26" fmla="*/ 1313261 w 2147029"/>
              <a:gd name="connsiteY26" fmla="*/ 88062 h 2301600"/>
              <a:gd name="connsiteX27" fmla="*/ 1436091 w 2147029"/>
              <a:gd name="connsiteY27" fmla="*/ 101710 h 2301600"/>
              <a:gd name="connsiteX28" fmla="*/ 1477034 w 2147029"/>
              <a:gd name="connsiteY28" fmla="*/ 129005 h 2301600"/>
              <a:gd name="connsiteX29" fmla="*/ 1517977 w 2147029"/>
              <a:gd name="connsiteY29" fmla="*/ 142653 h 2301600"/>
              <a:gd name="connsiteX30" fmla="*/ 1531625 w 2147029"/>
              <a:gd name="connsiteY30" fmla="*/ 183596 h 2301600"/>
              <a:gd name="connsiteX31" fmla="*/ 1627159 w 2147029"/>
              <a:gd name="connsiteY31" fmla="*/ 224540 h 2301600"/>
              <a:gd name="connsiteX32" fmla="*/ 1668103 w 2147029"/>
              <a:gd name="connsiteY32" fmla="*/ 333722 h 2301600"/>
              <a:gd name="connsiteX33" fmla="*/ 1709046 w 2147029"/>
              <a:gd name="connsiteY33" fmla="*/ 374665 h 2301600"/>
              <a:gd name="connsiteX34" fmla="*/ 1804580 w 2147029"/>
              <a:gd name="connsiteY34" fmla="*/ 388313 h 2301600"/>
              <a:gd name="connsiteX35" fmla="*/ 1859171 w 2147029"/>
              <a:gd name="connsiteY35" fmla="*/ 442904 h 2301600"/>
              <a:gd name="connsiteX36" fmla="*/ 1900114 w 2147029"/>
              <a:gd name="connsiteY36" fmla="*/ 456552 h 2301600"/>
              <a:gd name="connsiteX37" fmla="*/ 1927410 w 2147029"/>
              <a:gd name="connsiteY37" fmla="*/ 497495 h 2301600"/>
              <a:gd name="connsiteX38" fmla="*/ 1968353 w 2147029"/>
              <a:gd name="connsiteY38" fmla="*/ 538438 h 2301600"/>
              <a:gd name="connsiteX39" fmla="*/ 1982001 w 2147029"/>
              <a:gd name="connsiteY39" fmla="*/ 579381 h 2301600"/>
              <a:gd name="connsiteX40" fmla="*/ 1995649 w 2147029"/>
              <a:gd name="connsiteY40" fmla="*/ 797746 h 2301600"/>
              <a:gd name="connsiteX41" fmla="*/ 2050240 w 2147029"/>
              <a:gd name="connsiteY41" fmla="*/ 879632 h 2301600"/>
              <a:gd name="connsiteX42" fmla="*/ 2063888 w 2147029"/>
              <a:gd name="connsiteY42" fmla="*/ 920575 h 2301600"/>
              <a:gd name="connsiteX43" fmla="*/ 2077535 w 2147029"/>
              <a:gd name="connsiteY43" fmla="*/ 1002462 h 2301600"/>
              <a:gd name="connsiteX44" fmla="*/ 2091183 w 2147029"/>
              <a:gd name="connsiteY44" fmla="*/ 1043405 h 2301600"/>
              <a:gd name="connsiteX45" fmla="*/ 2104831 w 2147029"/>
              <a:gd name="connsiteY45" fmla="*/ 1097996 h 2301600"/>
              <a:gd name="connsiteX46" fmla="*/ 2118479 w 2147029"/>
              <a:gd name="connsiteY46" fmla="*/ 1234474 h 2301600"/>
              <a:gd name="connsiteX47" fmla="*/ 2145774 w 2147029"/>
              <a:gd name="connsiteY47" fmla="*/ 1289065 h 2301600"/>
              <a:gd name="connsiteX48" fmla="*/ 2104831 w 2147029"/>
              <a:gd name="connsiteY48" fmla="*/ 1398247 h 2301600"/>
              <a:gd name="connsiteX49" fmla="*/ 2091183 w 2147029"/>
              <a:gd name="connsiteY49" fmla="*/ 1439190 h 2301600"/>
              <a:gd name="connsiteX50" fmla="*/ 2077535 w 2147029"/>
              <a:gd name="connsiteY50" fmla="*/ 1534725 h 2301600"/>
              <a:gd name="connsiteX51" fmla="*/ 2063888 w 2147029"/>
              <a:gd name="connsiteY51" fmla="*/ 1575668 h 2301600"/>
              <a:gd name="connsiteX52" fmla="*/ 2050240 w 2147029"/>
              <a:gd name="connsiteY52" fmla="*/ 1698498 h 2301600"/>
              <a:gd name="connsiteX53" fmla="*/ 1968353 w 2147029"/>
              <a:gd name="connsiteY53" fmla="*/ 1753089 h 2301600"/>
              <a:gd name="connsiteX54" fmla="*/ 1886467 w 2147029"/>
              <a:gd name="connsiteY54" fmla="*/ 1807680 h 2301600"/>
              <a:gd name="connsiteX55" fmla="*/ 1709046 w 2147029"/>
              <a:gd name="connsiteY55" fmla="*/ 1848623 h 2301600"/>
              <a:gd name="connsiteX56" fmla="*/ 1586216 w 2147029"/>
              <a:gd name="connsiteY56" fmla="*/ 1889567 h 2301600"/>
              <a:gd name="connsiteX57" fmla="*/ 1572568 w 2147029"/>
              <a:gd name="connsiteY57" fmla="*/ 1930510 h 2301600"/>
              <a:gd name="connsiteX58" fmla="*/ 1545273 w 2147029"/>
              <a:gd name="connsiteY58" fmla="*/ 1971453 h 2301600"/>
              <a:gd name="connsiteX59" fmla="*/ 1531625 w 2147029"/>
              <a:gd name="connsiteY59" fmla="*/ 2039692 h 2301600"/>
              <a:gd name="connsiteX60" fmla="*/ 1517977 w 2147029"/>
              <a:gd name="connsiteY60" fmla="*/ 2135226 h 2301600"/>
              <a:gd name="connsiteX61" fmla="*/ 1422443 w 2147029"/>
              <a:gd name="connsiteY61" fmla="*/ 2189817 h 2301600"/>
              <a:gd name="connsiteX62" fmla="*/ 1340556 w 2147029"/>
              <a:gd name="connsiteY62" fmla="*/ 2230761 h 2301600"/>
              <a:gd name="connsiteX63" fmla="*/ 1313261 w 2147029"/>
              <a:gd name="connsiteY63" fmla="*/ 2271704 h 2301600"/>
              <a:gd name="connsiteX64" fmla="*/ 903828 w 2147029"/>
              <a:gd name="connsiteY64" fmla="*/ 2298999 h 2301600"/>
              <a:gd name="connsiteX65" fmla="*/ 794646 w 2147029"/>
              <a:gd name="connsiteY65" fmla="*/ 2285352 h 2301600"/>
              <a:gd name="connsiteX66" fmla="*/ 658168 w 2147029"/>
              <a:gd name="connsiteY66" fmla="*/ 2271704 h 2301600"/>
              <a:gd name="connsiteX67" fmla="*/ 576282 w 2147029"/>
              <a:gd name="connsiteY67" fmla="*/ 2244408 h 2301600"/>
              <a:gd name="connsiteX68" fmla="*/ 248735 w 2147029"/>
              <a:gd name="connsiteY68" fmla="*/ 2148874 h 2301600"/>
              <a:gd name="connsiteX69" fmla="*/ 180497 w 2147029"/>
              <a:gd name="connsiteY69" fmla="*/ 2066987 h 2301600"/>
              <a:gd name="connsiteX70" fmla="*/ 153201 w 2147029"/>
              <a:gd name="connsiteY70" fmla="*/ 2026044 h 23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147029" h="2301600">
                <a:moveTo>
                  <a:pt x="84962" y="347370"/>
                </a:moveTo>
                <a:cubicBezTo>
                  <a:pt x="31671" y="413983"/>
                  <a:pt x="34502" y="394324"/>
                  <a:pt x="16723" y="456552"/>
                </a:cubicBezTo>
                <a:cubicBezTo>
                  <a:pt x="11570" y="474587"/>
                  <a:pt x="-7329" y="495536"/>
                  <a:pt x="3076" y="511143"/>
                </a:cubicBezTo>
                <a:cubicBezTo>
                  <a:pt x="11056" y="523113"/>
                  <a:pt x="30371" y="502044"/>
                  <a:pt x="44019" y="497495"/>
                </a:cubicBezTo>
                <a:cubicBezTo>
                  <a:pt x="50892" y="487185"/>
                  <a:pt x="110543" y="419587"/>
                  <a:pt x="57667" y="401961"/>
                </a:cubicBezTo>
                <a:cubicBezTo>
                  <a:pt x="42106" y="396774"/>
                  <a:pt x="18773" y="431306"/>
                  <a:pt x="30371" y="442904"/>
                </a:cubicBezTo>
                <a:cubicBezTo>
                  <a:pt x="43634" y="456167"/>
                  <a:pt x="66765" y="433805"/>
                  <a:pt x="84962" y="429256"/>
                </a:cubicBezTo>
                <a:cubicBezTo>
                  <a:pt x="94061" y="401961"/>
                  <a:pt x="86524" y="360237"/>
                  <a:pt x="112258" y="347370"/>
                </a:cubicBezTo>
                <a:cubicBezTo>
                  <a:pt x="130455" y="338271"/>
                  <a:pt x="150294" y="331899"/>
                  <a:pt x="166849" y="320074"/>
                </a:cubicBezTo>
                <a:cubicBezTo>
                  <a:pt x="197556" y="298140"/>
                  <a:pt x="227230" y="253214"/>
                  <a:pt x="248735" y="224540"/>
                </a:cubicBezTo>
                <a:lnTo>
                  <a:pt x="289679" y="210892"/>
                </a:lnTo>
                <a:cubicBezTo>
                  <a:pt x="257754" y="115120"/>
                  <a:pt x="278986" y="206741"/>
                  <a:pt x="316974" y="197244"/>
                </a:cubicBezTo>
                <a:cubicBezTo>
                  <a:pt x="330930" y="193755"/>
                  <a:pt x="320450" y="166473"/>
                  <a:pt x="330622" y="156301"/>
                </a:cubicBezTo>
                <a:cubicBezTo>
                  <a:pt x="340794" y="146129"/>
                  <a:pt x="357917" y="147202"/>
                  <a:pt x="371565" y="142653"/>
                </a:cubicBezTo>
                <a:cubicBezTo>
                  <a:pt x="395828" y="69865"/>
                  <a:pt x="365499" y="115358"/>
                  <a:pt x="426156" y="115358"/>
                </a:cubicBezTo>
                <a:cubicBezTo>
                  <a:pt x="440542" y="115358"/>
                  <a:pt x="453452" y="106259"/>
                  <a:pt x="467100" y="101710"/>
                </a:cubicBezTo>
                <a:cubicBezTo>
                  <a:pt x="480748" y="88062"/>
                  <a:pt x="491984" y="71473"/>
                  <a:pt x="508043" y="60767"/>
                </a:cubicBezTo>
                <a:cubicBezTo>
                  <a:pt x="520013" y="52787"/>
                  <a:pt x="534767" y="49307"/>
                  <a:pt x="548986" y="47119"/>
                </a:cubicBezTo>
                <a:cubicBezTo>
                  <a:pt x="594174" y="40167"/>
                  <a:pt x="639971" y="38020"/>
                  <a:pt x="685464" y="33471"/>
                </a:cubicBezTo>
                <a:cubicBezTo>
                  <a:pt x="790721" y="-36702"/>
                  <a:pt x="675311" y="21221"/>
                  <a:pt x="740055" y="47119"/>
                </a:cubicBezTo>
                <a:cubicBezTo>
                  <a:pt x="760702" y="55378"/>
                  <a:pt x="836095" y="12746"/>
                  <a:pt x="849237" y="6175"/>
                </a:cubicBezTo>
                <a:cubicBezTo>
                  <a:pt x="862885" y="10724"/>
                  <a:pt x="876348" y="15871"/>
                  <a:pt x="890180" y="19823"/>
                </a:cubicBezTo>
                <a:cubicBezTo>
                  <a:pt x="1010138" y="54097"/>
                  <a:pt x="887547" y="14396"/>
                  <a:pt x="985714" y="47119"/>
                </a:cubicBezTo>
                <a:cubicBezTo>
                  <a:pt x="1067601" y="42570"/>
                  <a:pt x="1150081" y="44310"/>
                  <a:pt x="1231374" y="33471"/>
                </a:cubicBezTo>
                <a:cubicBezTo>
                  <a:pt x="1245634" y="31570"/>
                  <a:pt x="1198411" y="7853"/>
                  <a:pt x="1190431" y="19823"/>
                </a:cubicBezTo>
                <a:cubicBezTo>
                  <a:pt x="1180027" y="35430"/>
                  <a:pt x="1199530" y="56217"/>
                  <a:pt x="1204079" y="74414"/>
                </a:cubicBezTo>
                <a:cubicBezTo>
                  <a:pt x="1367286" y="41774"/>
                  <a:pt x="1197235" y="59056"/>
                  <a:pt x="1313261" y="88062"/>
                </a:cubicBezTo>
                <a:cubicBezTo>
                  <a:pt x="1353226" y="98053"/>
                  <a:pt x="1395148" y="97161"/>
                  <a:pt x="1436091" y="101710"/>
                </a:cubicBezTo>
                <a:cubicBezTo>
                  <a:pt x="1449739" y="110808"/>
                  <a:pt x="1462363" y="121670"/>
                  <a:pt x="1477034" y="129005"/>
                </a:cubicBezTo>
                <a:cubicBezTo>
                  <a:pt x="1489901" y="135439"/>
                  <a:pt x="1507805" y="132481"/>
                  <a:pt x="1517977" y="142653"/>
                </a:cubicBezTo>
                <a:cubicBezTo>
                  <a:pt x="1528149" y="152825"/>
                  <a:pt x="1520116" y="174964"/>
                  <a:pt x="1531625" y="183596"/>
                </a:cubicBezTo>
                <a:cubicBezTo>
                  <a:pt x="1559342" y="204384"/>
                  <a:pt x="1595314" y="210892"/>
                  <a:pt x="1627159" y="224540"/>
                </a:cubicBezTo>
                <a:cubicBezTo>
                  <a:pt x="1639540" y="286442"/>
                  <a:pt x="1631111" y="289331"/>
                  <a:pt x="1668103" y="333722"/>
                </a:cubicBezTo>
                <a:cubicBezTo>
                  <a:pt x="1680459" y="348549"/>
                  <a:pt x="1691126" y="367497"/>
                  <a:pt x="1709046" y="374665"/>
                </a:cubicBezTo>
                <a:cubicBezTo>
                  <a:pt x="1738913" y="386612"/>
                  <a:pt x="1772735" y="383764"/>
                  <a:pt x="1804580" y="388313"/>
                </a:cubicBezTo>
                <a:cubicBezTo>
                  <a:pt x="1913761" y="424708"/>
                  <a:pt x="1786383" y="370116"/>
                  <a:pt x="1859171" y="442904"/>
                </a:cubicBezTo>
                <a:cubicBezTo>
                  <a:pt x="1869343" y="453076"/>
                  <a:pt x="1886466" y="452003"/>
                  <a:pt x="1900114" y="456552"/>
                </a:cubicBezTo>
                <a:cubicBezTo>
                  <a:pt x="1909213" y="470200"/>
                  <a:pt x="1916909" y="484894"/>
                  <a:pt x="1927410" y="497495"/>
                </a:cubicBezTo>
                <a:cubicBezTo>
                  <a:pt x="1939766" y="512322"/>
                  <a:pt x="1957647" y="522379"/>
                  <a:pt x="1968353" y="538438"/>
                </a:cubicBezTo>
                <a:cubicBezTo>
                  <a:pt x="1976333" y="550408"/>
                  <a:pt x="1977452" y="565733"/>
                  <a:pt x="1982001" y="579381"/>
                </a:cubicBezTo>
                <a:cubicBezTo>
                  <a:pt x="1986550" y="652169"/>
                  <a:pt x="1979486" y="726629"/>
                  <a:pt x="1995649" y="797746"/>
                </a:cubicBezTo>
                <a:cubicBezTo>
                  <a:pt x="2002919" y="829735"/>
                  <a:pt x="2039866" y="848511"/>
                  <a:pt x="2050240" y="879632"/>
                </a:cubicBezTo>
                <a:lnTo>
                  <a:pt x="2063888" y="920575"/>
                </a:lnTo>
                <a:cubicBezTo>
                  <a:pt x="2068437" y="947871"/>
                  <a:pt x="2071532" y="975449"/>
                  <a:pt x="2077535" y="1002462"/>
                </a:cubicBezTo>
                <a:cubicBezTo>
                  <a:pt x="2080656" y="1016505"/>
                  <a:pt x="2087231" y="1029573"/>
                  <a:pt x="2091183" y="1043405"/>
                </a:cubicBezTo>
                <a:cubicBezTo>
                  <a:pt x="2096336" y="1061440"/>
                  <a:pt x="2100282" y="1079799"/>
                  <a:pt x="2104831" y="1097996"/>
                </a:cubicBezTo>
                <a:cubicBezTo>
                  <a:pt x="2109380" y="1143489"/>
                  <a:pt x="2108899" y="1189769"/>
                  <a:pt x="2118479" y="1234474"/>
                </a:cubicBezTo>
                <a:cubicBezTo>
                  <a:pt x="2122742" y="1254367"/>
                  <a:pt x="2143527" y="1268845"/>
                  <a:pt x="2145774" y="1289065"/>
                </a:cubicBezTo>
                <a:cubicBezTo>
                  <a:pt x="2152955" y="1353695"/>
                  <a:pt x="2127991" y="1351928"/>
                  <a:pt x="2104831" y="1398247"/>
                </a:cubicBezTo>
                <a:cubicBezTo>
                  <a:pt x="2098397" y="1411114"/>
                  <a:pt x="2095732" y="1425542"/>
                  <a:pt x="2091183" y="1439190"/>
                </a:cubicBezTo>
                <a:cubicBezTo>
                  <a:pt x="2086634" y="1471035"/>
                  <a:pt x="2083844" y="1503181"/>
                  <a:pt x="2077535" y="1534725"/>
                </a:cubicBezTo>
                <a:cubicBezTo>
                  <a:pt x="2074714" y="1548831"/>
                  <a:pt x="2066253" y="1561478"/>
                  <a:pt x="2063888" y="1575668"/>
                </a:cubicBezTo>
                <a:cubicBezTo>
                  <a:pt x="2057116" y="1616303"/>
                  <a:pt x="2063267" y="1659417"/>
                  <a:pt x="2050240" y="1698498"/>
                </a:cubicBezTo>
                <a:cubicBezTo>
                  <a:pt x="2033719" y="1748060"/>
                  <a:pt x="2001821" y="1734496"/>
                  <a:pt x="1968353" y="1753089"/>
                </a:cubicBezTo>
                <a:cubicBezTo>
                  <a:pt x="1939676" y="1769021"/>
                  <a:pt x="1918432" y="1800304"/>
                  <a:pt x="1886467" y="1807680"/>
                </a:cubicBezTo>
                <a:cubicBezTo>
                  <a:pt x="1827327" y="1821328"/>
                  <a:pt x="1767602" y="1832653"/>
                  <a:pt x="1709046" y="1848623"/>
                </a:cubicBezTo>
                <a:cubicBezTo>
                  <a:pt x="1667409" y="1859979"/>
                  <a:pt x="1586216" y="1889567"/>
                  <a:pt x="1586216" y="1889567"/>
                </a:cubicBezTo>
                <a:cubicBezTo>
                  <a:pt x="1581667" y="1903215"/>
                  <a:pt x="1579002" y="1917643"/>
                  <a:pt x="1572568" y="1930510"/>
                </a:cubicBezTo>
                <a:cubicBezTo>
                  <a:pt x="1565233" y="1945181"/>
                  <a:pt x="1551032" y="1956095"/>
                  <a:pt x="1545273" y="1971453"/>
                </a:cubicBezTo>
                <a:cubicBezTo>
                  <a:pt x="1537128" y="1993173"/>
                  <a:pt x="1535439" y="2016811"/>
                  <a:pt x="1531625" y="2039692"/>
                </a:cubicBezTo>
                <a:cubicBezTo>
                  <a:pt x="1526337" y="2071422"/>
                  <a:pt x="1529924" y="2105359"/>
                  <a:pt x="1517977" y="2135226"/>
                </a:cubicBezTo>
                <a:cubicBezTo>
                  <a:pt x="1499273" y="2181985"/>
                  <a:pt x="1461257" y="2178728"/>
                  <a:pt x="1422443" y="2189817"/>
                </a:cubicBezTo>
                <a:cubicBezTo>
                  <a:pt x="1373004" y="2203942"/>
                  <a:pt x="1385415" y="2200855"/>
                  <a:pt x="1340556" y="2230761"/>
                </a:cubicBezTo>
                <a:cubicBezTo>
                  <a:pt x="1331458" y="2244409"/>
                  <a:pt x="1329510" y="2269463"/>
                  <a:pt x="1313261" y="2271704"/>
                </a:cubicBezTo>
                <a:cubicBezTo>
                  <a:pt x="732691" y="2351783"/>
                  <a:pt x="1084517" y="2238772"/>
                  <a:pt x="903828" y="2298999"/>
                </a:cubicBezTo>
                <a:lnTo>
                  <a:pt x="794646" y="2285352"/>
                </a:lnTo>
                <a:cubicBezTo>
                  <a:pt x="749206" y="2280303"/>
                  <a:pt x="703104" y="2280130"/>
                  <a:pt x="658168" y="2271704"/>
                </a:cubicBezTo>
                <a:cubicBezTo>
                  <a:pt x="629889" y="2266402"/>
                  <a:pt x="576282" y="2244408"/>
                  <a:pt x="576282" y="2244408"/>
                </a:cubicBezTo>
                <a:cubicBezTo>
                  <a:pt x="471158" y="2086723"/>
                  <a:pt x="554455" y="2164160"/>
                  <a:pt x="248735" y="2148874"/>
                </a:cubicBezTo>
                <a:cubicBezTo>
                  <a:pt x="222243" y="2016406"/>
                  <a:pt x="265004" y="2123325"/>
                  <a:pt x="180497" y="2066987"/>
                </a:cubicBezTo>
                <a:cubicBezTo>
                  <a:pt x="166849" y="2057889"/>
                  <a:pt x="153201" y="2026044"/>
                  <a:pt x="153201" y="202604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8" name="97 Forma libre"/>
          <p:cNvSpPr/>
          <p:nvPr/>
        </p:nvSpPr>
        <p:spPr>
          <a:xfrm>
            <a:off x="6487670" y="4608557"/>
            <a:ext cx="1978925" cy="2228971"/>
          </a:xfrm>
          <a:custGeom>
            <a:avLst/>
            <a:gdLst>
              <a:gd name="connsiteX0" fmla="*/ 423080 w 1978925"/>
              <a:gd name="connsiteY0" fmla="*/ 1969664 h 2228971"/>
              <a:gd name="connsiteX1" fmla="*/ 368489 w 1978925"/>
              <a:gd name="connsiteY1" fmla="*/ 1860482 h 2228971"/>
              <a:gd name="connsiteX2" fmla="*/ 313898 w 1978925"/>
              <a:gd name="connsiteY2" fmla="*/ 1737652 h 2228971"/>
              <a:gd name="connsiteX3" fmla="*/ 300250 w 1978925"/>
              <a:gd name="connsiteY3" fmla="*/ 1683061 h 2228971"/>
              <a:gd name="connsiteX4" fmla="*/ 218364 w 1978925"/>
              <a:gd name="connsiteY4" fmla="*/ 1642118 h 2228971"/>
              <a:gd name="connsiteX5" fmla="*/ 163773 w 1978925"/>
              <a:gd name="connsiteY5" fmla="*/ 1614822 h 2228971"/>
              <a:gd name="connsiteX6" fmla="*/ 150125 w 1978925"/>
              <a:gd name="connsiteY6" fmla="*/ 1532936 h 2228971"/>
              <a:gd name="connsiteX7" fmla="*/ 109182 w 1978925"/>
              <a:gd name="connsiteY7" fmla="*/ 1519288 h 2228971"/>
              <a:gd name="connsiteX8" fmla="*/ 81886 w 1978925"/>
              <a:gd name="connsiteY8" fmla="*/ 1478344 h 2228971"/>
              <a:gd name="connsiteX9" fmla="*/ 0 w 1978925"/>
              <a:gd name="connsiteY9" fmla="*/ 1219037 h 2228971"/>
              <a:gd name="connsiteX10" fmla="*/ 13647 w 1978925"/>
              <a:gd name="connsiteY10" fmla="*/ 1164446 h 2228971"/>
              <a:gd name="connsiteX11" fmla="*/ 27295 w 1978925"/>
              <a:gd name="connsiteY11" fmla="*/ 1123503 h 2228971"/>
              <a:gd name="connsiteX12" fmla="*/ 68238 w 1978925"/>
              <a:gd name="connsiteY12" fmla="*/ 823252 h 2228971"/>
              <a:gd name="connsiteX13" fmla="*/ 95534 w 1978925"/>
              <a:gd name="connsiteY13" fmla="*/ 782309 h 2228971"/>
              <a:gd name="connsiteX14" fmla="*/ 122830 w 1978925"/>
              <a:gd name="connsiteY14" fmla="*/ 618536 h 2228971"/>
              <a:gd name="connsiteX15" fmla="*/ 163773 w 1978925"/>
              <a:gd name="connsiteY15" fmla="*/ 563944 h 2228971"/>
              <a:gd name="connsiteX16" fmla="*/ 245659 w 1978925"/>
              <a:gd name="connsiteY16" fmla="*/ 536649 h 2228971"/>
              <a:gd name="connsiteX17" fmla="*/ 286603 w 1978925"/>
              <a:gd name="connsiteY17" fmla="*/ 509353 h 2228971"/>
              <a:gd name="connsiteX18" fmla="*/ 382137 w 1978925"/>
              <a:gd name="connsiteY18" fmla="*/ 359228 h 2228971"/>
              <a:gd name="connsiteX19" fmla="*/ 477671 w 1978925"/>
              <a:gd name="connsiteY19" fmla="*/ 345580 h 2228971"/>
              <a:gd name="connsiteX20" fmla="*/ 504967 w 1978925"/>
              <a:gd name="connsiteY20" fmla="*/ 304637 h 2228971"/>
              <a:gd name="connsiteX21" fmla="*/ 545910 w 1978925"/>
              <a:gd name="connsiteY21" fmla="*/ 222750 h 2228971"/>
              <a:gd name="connsiteX22" fmla="*/ 586853 w 1978925"/>
              <a:gd name="connsiteY22" fmla="*/ 209103 h 2228971"/>
              <a:gd name="connsiteX23" fmla="*/ 627797 w 1978925"/>
              <a:gd name="connsiteY23" fmla="*/ 181807 h 2228971"/>
              <a:gd name="connsiteX24" fmla="*/ 736979 w 1978925"/>
              <a:gd name="connsiteY24" fmla="*/ 86273 h 2228971"/>
              <a:gd name="connsiteX25" fmla="*/ 818865 w 1978925"/>
              <a:gd name="connsiteY25" fmla="*/ 58977 h 2228971"/>
              <a:gd name="connsiteX26" fmla="*/ 928047 w 1978925"/>
              <a:gd name="connsiteY26" fmla="*/ 31682 h 2228971"/>
              <a:gd name="connsiteX27" fmla="*/ 1023582 w 1978925"/>
              <a:gd name="connsiteY27" fmla="*/ 45330 h 2228971"/>
              <a:gd name="connsiteX28" fmla="*/ 1296537 w 1978925"/>
              <a:gd name="connsiteY28" fmla="*/ 18034 h 2228971"/>
              <a:gd name="connsiteX29" fmla="*/ 791570 w 1978925"/>
              <a:gd name="connsiteY29" fmla="*/ 18034 h 2228971"/>
              <a:gd name="connsiteX30" fmla="*/ 750627 w 1978925"/>
              <a:gd name="connsiteY30" fmla="*/ 31682 h 2228971"/>
              <a:gd name="connsiteX31" fmla="*/ 586853 w 1978925"/>
              <a:gd name="connsiteY31" fmla="*/ 168159 h 2228971"/>
              <a:gd name="connsiteX32" fmla="*/ 545910 w 1978925"/>
              <a:gd name="connsiteY32" fmla="*/ 181807 h 2228971"/>
              <a:gd name="connsiteX33" fmla="*/ 518615 w 1978925"/>
              <a:gd name="connsiteY33" fmla="*/ 222750 h 2228971"/>
              <a:gd name="connsiteX34" fmla="*/ 464024 w 1978925"/>
              <a:gd name="connsiteY34" fmla="*/ 359228 h 2228971"/>
              <a:gd name="connsiteX35" fmla="*/ 382137 w 1978925"/>
              <a:gd name="connsiteY35" fmla="*/ 413819 h 2228971"/>
              <a:gd name="connsiteX36" fmla="*/ 300250 w 1978925"/>
              <a:gd name="connsiteY36" fmla="*/ 441115 h 2228971"/>
              <a:gd name="connsiteX37" fmla="*/ 232012 w 1978925"/>
              <a:gd name="connsiteY37" fmla="*/ 563944 h 2228971"/>
              <a:gd name="connsiteX38" fmla="*/ 163773 w 1978925"/>
              <a:gd name="connsiteY38" fmla="*/ 673127 h 2228971"/>
              <a:gd name="connsiteX39" fmla="*/ 122830 w 1978925"/>
              <a:gd name="connsiteY39" fmla="*/ 686774 h 2228971"/>
              <a:gd name="connsiteX40" fmla="*/ 109182 w 1978925"/>
              <a:gd name="connsiteY40" fmla="*/ 987025 h 2228971"/>
              <a:gd name="connsiteX41" fmla="*/ 81886 w 1978925"/>
              <a:gd name="connsiteY41" fmla="*/ 1068912 h 2228971"/>
              <a:gd name="connsiteX42" fmla="*/ 68238 w 1978925"/>
              <a:gd name="connsiteY42" fmla="*/ 1164446 h 2228971"/>
              <a:gd name="connsiteX43" fmla="*/ 54591 w 1978925"/>
              <a:gd name="connsiteY43" fmla="*/ 1109855 h 2228971"/>
              <a:gd name="connsiteX44" fmla="*/ 81886 w 1978925"/>
              <a:gd name="connsiteY44" fmla="*/ 946082 h 2228971"/>
              <a:gd name="connsiteX45" fmla="*/ 95534 w 1978925"/>
              <a:gd name="connsiteY45" fmla="*/ 1027968 h 2228971"/>
              <a:gd name="connsiteX46" fmla="*/ 109182 w 1978925"/>
              <a:gd name="connsiteY46" fmla="*/ 1068912 h 2228971"/>
              <a:gd name="connsiteX47" fmla="*/ 136477 w 1978925"/>
              <a:gd name="connsiteY47" fmla="*/ 1178094 h 2228971"/>
              <a:gd name="connsiteX48" fmla="*/ 109182 w 1978925"/>
              <a:gd name="connsiteY48" fmla="*/ 1328219 h 2228971"/>
              <a:gd name="connsiteX49" fmla="*/ 95534 w 1978925"/>
              <a:gd name="connsiteY49" fmla="*/ 1246333 h 2228971"/>
              <a:gd name="connsiteX50" fmla="*/ 68238 w 1978925"/>
              <a:gd name="connsiteY50" fmla="*/ 1341867 h 2228971"/>
              <a:gd name="connsiteX51" fmla="*/ 81886 w 1978925"/>
              <a:gd name="connsiteY51" fmla="*/ 1410106 h 2228971"/>
              <a:gd name="connsiteX52" fmla="*/ 163773 w 1978925"/>
              <a:gd name="connsiteY52" fmla="*/ 1464697 h 2228971"/>
              <a:gd name="connsiteX53" fmla="*/ 150125 w 1978925"/>
              <a:gd name="connsiteY53" fmla="*/ 1355515 h 2228971"/>
              <a:gd name="connsiteX54" fmla="*/ 136477 w 1978925"/>
              <a:gd name="connsiteY54" fmla="*/ 1396458 h 2228971"/>
              <a:gd name="connsiteX55" fmla="*/ 150125 w 1978925"/>
              <a:gd name="connsiteY55" fmla="*/ 1451049 h 2228971"/>
              <a:gd name="connsiteX56" fmla="*/ 177421 w 1978925"/>
              <a:gd name="connsiteY56" fmla="*/ 1491992 h 2228971"/>
              <a:gd name="connsiteX57" fmla="*/ 259307 w 1978925"/>
              <a:gd name="connsiteY57" fmla="*/ 1519288 h 2228971"/>
              <a:gd name="connsiteX58" fmla="*/ 286603 w 1978925"/>
              <a:gd name="connsiteY58" fmla="*/ 1560231 h 2228971"/>
              <a:gd name="connsiteX59" fmla="*/ 259307 w 1978925"/>
              <a:gd name="connsiteY59" fmla="*/ 1614822 h 2228971"/>
              <a:gd name="connsiteX60" fmla="*/ 204716 w 1978925"/>
              <a:gd name="connsiteY60" fmla="*/ 1601174 h 2228971"/>
              <a:gd name="connsiteX61" fmla="*/ 300250 w 1978925"/>
              <a:gd name="connsiteY61" fmla="*/ 1614822 h 2228971"/>
              <a:gd name="connsiteX62" fmla="*/ 341194 w 1978925"/>
              <a:gd name="connsiteY62" fmla="*/ 1628470 h 2228971"/>
              <a:gd name="connsiteX63" fmla="*/ 395785 w 1978925"/>
              <a:gd name="connsiteY63" fmla="*/ 1710356 h 2228971"/>
              <a:gd name="connsiteX64" fmla="*/ 327546 w 1978925"/>
              <a:gd name="connsiteY64" fmla="*/ 1751300 h 2228971"/>
              <a:gd name="connsiteX65" fmla="*/ 368489 w 1978925"/>
              <a:gd name="connsiteY65" fmla="*/ 1737652 h 2228971"/>
              <a:gd name="connsiteX66" fmla="*/ 436728 w 1978925"/>
              <a:gd name="connsiteY66" fmla="*/ 1887777 h 2228971"/>
              <a:gd name="connsiteX67" fmla="*/ 477671 w 1978925"/>
              <a:gd name="connsiteY67" fmla="*/ 1928721 h 2228971"/>
              <a:gd name="connsiteX68" fmla="*/ 559558 w 1978925"/>
              <a:gd name="connsiteY68" fmla="*/ 1983312 h 2228971"/>
              <a:gd name="connsiteX69" fmla="*/ 641444 w 1978925"/>
              <a:gd name="connsiteY69" fmla="*/ 2010607 h 2228971"/>
              <a:gd name="connsiteX70" fmla="*/ 682388 w 1978925"/>
              <a:gd name="connsiteY70" fmla="*/ 2037903 h 2228971"/>
              <a:gd name="connsiteX71" fmla="*/ 764274 w 1978925"/>
              <a:gd name="connsiteY71" fmla="*/ 2065198 h 2228971"/>
              <a:gd name="connsiteX72" fmla="*/ 805218 w 1978925"/>
              <a:gd name="connsiteY72" fmla="*/ 2078846 h 2228971"/>
              <a:gd name="connsiteX73" fmla="*/ 655092 w 1978925"/>
              <a:gd name="connsiteY73" fmla="*/ 2092494 h 2228971"/>
              <a:gd name="connsiteX74" fmla="*/ 600501 w 1978925"/>
              <a:gd name="connsiteY74" fmla="*/ 2078846 h 2228971"/>
              <a:gd name="connsiteX75" fmla="*/ 696035 w 1978925"/>
              <a:gd name="connsiteY75" fmla="*/ 2119789 h 2228971"/>
              <a:gd name="connsiteX76" fmla="*/ 818865 w 1978925"/>
              <a:gd name="connsiteY76" fmla="*/ 2174380 h 2228971"/>
              <a:gd name="connsiteX77" fmla="*/ 887104 w 1978925"/>
              <a:gd name="connsiteY77" fmla="*/ 2201676 h 2228971"/>
              <a:gd name="connsiteX78" fmla="*/ 996286 w 1978925"/>
              <a:gd name="connsiteY78" fmla="*/ 2215324 h 2228971"/>
              <a:gd name="connsiteX79" fmla="*/ 955343 w 1978925"/>
              <a:gd name="connsiteY79" fmla="*/ 2188028 h 2228971"/>
              <a:gd name="connsiteX80" fmla="*/ 873456 w 1978925"/>
              <a:gd name="connsiteY80" fmla="*/ 2160733 h 2228971"/>
              <a:gd name="connsiteX81" fmla="*/ 832513 w 1978925"/>
              <a:gd name="connsiteY81" fmla="*/ 2133437 h 2228971"/>
              <a:gd name="connsiteX82" fmla="*/ 873456 w 1978925"/>
              <a:gd name="connsiteY82" fmla="*/ 2119789 h 2228971"/>
              <a:gd name="connsiteX83" fmla="*/ 941695 w 1978925"/>
              <a:gd name="connsiteY83" fmla="*/ 2133437 h 2228971"/>
              <a:gd name="connsiteX84" fmla="*/ 1105468 w 1978925"/>
              <a:gd name="connsiteY84" fmla="*/ 2174380 h 2228971"/>
              <a:gd name="connsiteX85" fmla="*/ 1460310 w 1978925"/>
              <a:gd name="connsiteY85" fmla="*/ 2201676 h 2228971"/>
              <a:gd name="connsiteX86" fmla="*/ 1501253 w 1978925"/>
              <a:gd name="connsiteY86" fmla="*/ 2228971 h 2228971"/>
              <a:gd name="connsiteX87" fmla="*/ 1596788 w 1978925"/>
              <a:gd name="connsiteY87" fmla="*/ 2188028 h 2228971"/>
              <a:gd name="connsiteX88" fmla="*/ 1555844 w 1978925"/>
              <a:gd name="connsiteY88" fmla="*/ 2160733 h 2228971"/>
              <a:gd name="connsiteX89" fmla="*/ 1514901 w 1978925"/>
              <a:gd name="connsiteY89" fmla="*/ 2174380 h 2228971"/>
              <a:gd name="connsiteX90" fmla="*/ 1555844 w 1978925"/>
              <a:gd name="connsiteY90" fmla="*/ 2201676 h 2228971"/>
              <a:gd name="connsiteX91" fmla="*/ 1610435 w 1978925"/>
              <a:gd name="connsiteY91" fmla="*/ 2119789 h 2228971"/>
              <a:gd name="connsiteX92" fmla="*/ 1733265 w 1978925"/>
              <a:gd name="connsiteY92" fmla="*/ 2078846 h 2228971"/>
              <a:gd name="connsiteX93" fmla="*/ 1842447 w 1978925"/>
              <a:gd name="connsiteY93" fmla="*/ 2051550 h 2228971"/>
              <a:gd name="connsiteX94" fmla="*/ 1924334 w 1978925"/>
              <a:gd name="connsiteY94" fmla="*/ 1983312 h 2228971"/>
              <a:gd name="connsiteX95" fmla="*/ 1842447 w 1978925"/>
              <a:gd name="connsiteY95" fmla="*/ 1996959 h 2228971"/>
              <a:gd name="connsiteX96" fmla="*/ 1856095 w 1978925"/>
              <a:gd name="connsiteY96" fmla="*/ 1942368 h 2228971"/>
              <a:gd name="connsiteX97" fmla="*/ 1924334 w 1978925"/>
              <a:gd name="connsiteY97" fmla="*/ 1956016 h 2228971"/>
              <a:gd name="connsiteX98" fmla="*/ 1842447 w 1978925"/>
              <a:gd name="connsiteY98" fmla="*/ 1996959 h 2228971"/>
              <a:gd name="connsiteX99" fmla="*/ 1869743 w 1978925"/>
              <a:gd name="connsiteY99" fmla="*/ 1928721 h 2228971"/>
              <a:gd name="connsiteX100" fmla="*/ 1978925 w 1978925"/>
              <a:gd name="connsiteY100" fmla="*/ 1901425 h 222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1978925" h="2228971">
                <a:moveTo>
                  <a:pt x="423080" y="1969664"/>
                </a:moveTo>
                <a:cubicBezTo>
                  <a:pt x="404883" y="1933270"/>
                  <a:pt x="384139" y="1898042"/>
                  <a:pt x="368489" y="1860482"/>
                </a:cubicBezTo>
                <a:cubicBezTo>
                  <a:pt x="304593" y="1707132"/>
                  <a:pt x="426454" y="1925248"/>
                  <a:pt x="313898" y="1737652"/>
                </a:cubicBezTo>
                <a:cubicBezTo>
                  <a:pt x="309349" y="1719455"/>
                  <a:pt x="310655" y="1698668"/>
                  <a:pt x="300250" y="1683061"/>
                </a:cubicBezTo>
                <a:cubicBezTo>
                  <a:pt x="282763" y="1656831"/>
                  <a:pt x="243798" y="1653018"/>
                  <a:pt x="218364" y="1642118"/>
                </a:cubicBezTo>
                <a:cubicBezTo>
                  <a:pt x="199664" y="1634104"/>
                  <a:pt x="181970" y="1623921"/>
                  <a:pt x="163773" y="1614822"/>
                </a:cubicBezTo>
                <a:cubicBezTo>
                  <a:pt x="159224" y="1587527"/>
                  <a:pt x="163854" y="1556962"/>
                  <a:pt x="150125" y="1532936"/>
                </a:cubicBezTo>
                <a:cubicBezTo>
                  <a:pt x="142988" y="1520446"/>
                  <a:pt x="120415" y="1528275"/>
                  <a:pt x="109182" y="1519288"/>
                </a:cubicBezTo>
                <a:cubicBezTo>
                  <a:pt x="96374" y="1509041"/>
                  <a:pt x="88131" y="1493511"/>
                  <a:pt x="81886" y="1478344"/>
                </a:cubicBezTo>
                <a:cubicBezTo>
                  <a:pt x="16827" y="1320346"/>
                  <a:pt x="23143" y="1334756"/>
                  <a:pt x="0" y="1219037"/>
                </a:cubicBezTo>
                <a:cubicBezTo>
                  <a:pt x="4549" y="1200840"/>
                  <a:pt x="8494" y="1182481"/>
                  <a:pt x="13647" y="1164446"/>
                </a:cubicBezTo>
                <a:cubicBezTo>
                  <a:pt x="17599" y="1150614"/>
                  <a:pt x="25614" y="1137790"/>
                  <a:pt x="27295" y="1123503"/>
                </a:cubicBezTo>
                <a:cubicBezTo>
                  <a:pt x="30432" y="1096841"/>
                  <a:pt x="33203" y="875804"/>
                  <a:pt x="68238" y="823252"/>
                </a:cubicBezTo>
                <a:lnTo>
                  <a:pt x="95534" y="782309"/>
                </a:lnTo>
                <a:cubicBezTo>
                  <a:pt x="97601" y="763705"/>
                  <a:pt x="100754" y="657170"/>
                  <a:pt x="122830" y="618536"/>
                </a:cubicBezTo>
                <a:cubicBezTo>
                  <a:pt x="134115" y="598786"/>
                  <a:pt x="144847" y="576562"/>
                  <a:pt x="163773" y="563944"/>
                </a:cubicBezTo>
                <a:cubicBezTo>
                  <a:pt x="187712" y="547984"/>
                  <a:pt x="221719" y="552609"/>
                  <a:pt x="245659" y="536649"/>
                </a:cubicBezTo>
                <a:lnTo>
                  <a:pt x="286603" y="509353"/>
                </a:lnTo>
                <a:cubicBezTo>
                  <a:pt x="308225" y="444488"/>
                  <a:pt x="311270" y="394662"/>
                  <a:pt x="382137" y="359228"/>
                </a:cubicBezTo>
                <a:cubicBezTo>
                  <a:pt x="410909" y="344842"/>
                  <a:pt x="445826" y="350129"/>
                  <a:pt x="477671" y="345580"/>
                </a:cubicBezTo>
                <a:cubicBezTo>
                  <a:pt x="486770" y="331932"/>
                  <a:pt x="497631" y="319308"/>
                  <a:pt x="504967" y="304637"/>
                </a:cubicBezTo>
                <a:cubicBezTo>
                  <a:pt x="521449" y="271673"/>
                  <a:pt x="513318" y="248824"/>
                  <a:pt x="545910" y="222750"/>
                </a:cubicBezTo>
                <a:cubicBezTo>
                  <a:pt x="557143" y="213763"/>
                  <a:pt x="573205" y="213652"/>
                  <a:pt x="586853" y="209103"/>
                </a:cubicBezTo>
                <a:cubicBezTo>
                  <a:pt x="600501" y="200004"/>
                  <a:pt x="615453" y="192608"/>
                  <a:pt x="627797" y="181807"/>
                </a:cubicBezTo>
                <a:cubicBezTo>
                  <a:pt x="662285" y="151629"/>
                  <a:pt x="692393" y="106089"/>
                  <a:pt x="736979" y="86273"/>
                </a:cubicBezTo>
                <a:cubicBezTo>
                  <a:pt x="763271" y="74588"/>
                  <a:pt x="790952" y="65955"/>
                  <a:pt x="818865" y="58977"/>
                </a:cubicBezTo>
                <a:lnTo>
                  <a:pt x="928047" y="31682"/>
                </a:lnTo>
                <a:cubicBezTo>
                  <a:pt x="959892" y="36231"/>
                  <a:pt x="991414" y="45330"/>
                  <a:pt x="1023582" y="45330"/>
                </a:cubicBezTo>
                <a:cubicBezTo>
                  <a:pt x="1226478" y="45330"/>
                  <a:pt x="1190172" y="53490"/>
                  <a:pt x="1296537" y="18034"/>
                </a:cubicBezTo>
                <a:cubicBezTo>
                  <a:pt x="1069463" y="-7197"/>
                  <a:pt x="1145456" y="-4798"/>
                  <a:pt x="791570" y="18034"/>
                </a:cubicBezTo>
                <a:cubicBezTo>
                  <a:pt x="777214" y="18960"/>
                  <a:pt x="764275" y="27133"/>
                  <a:pt x="750627" y="31682"/>
                </a:cubicBezTo>
                <a:cubicBezTo>
                  <a:pt x="712617" y="69691"/>
                  <a:pt x="643856" y="149157"/>
                  <a:pt x="586853" y="168159"/>
                </a:cubicBezTo>
                <a:lnTo>
                  <a:pt x="545910" y="181807"/>
                </a:lnTo>
                <a:cubicBezTo>
                  <a:pt x="536812" y="195455"/>
                  <a:pt x="524374" y="207392"/>
                  <a:pt x="518615" y="222750"/>
                </a:cubicBezTo>
                <a:cubicBezTo>
                  <a:pt x="491872" y="294066"/>
                  <a:pt x="525927" y="297325"/>
                  <a:pt x="464024" y="359228"/>
                </a:cubicBezTo>
                <a:cubicBezTo>
                  <a:pt x="440827" y="382425"/>
                  <a:pt x="413259" y="403445"/>
                  <a:pt x="382137" y="413819"/>
                </a:cubicBezTo>
                <a:lnTo>
                  <a:pt x="300250" y="441115"/>
                </a:lnTo>
                <a:cubicBezTo>
                  <a:pt x="266852" y="541311"/>
                  <a:pt x="293300" y="502656"/>
                  <a:pt x="232012" y="563944"/>
                </a:cubicBezTo>
                <a:cubicBezTo>
                  <a:pt x="207117" y="638627"/>
                  <a:pt x="224330" y="642849"/>
                  <a:pt x="163773" y="673127"/>
                </a:cubicBezTo>
                <a:cubicBezTo>
                  <a:pt x="150906" y="679561"/>
                  <a:pt x="136478" y="682225"/>
                  <a:pt x="122830" y="686774"/>
                </a:cubicBezTo>
                <a:cubicBezTo>
                  <a:pt x="118281" y="786858"/>
                  <a:pt x="119855" y="887408"/>
                  <a:pt x="109182" y="987025"/>
                </a:cubicBezTo>
                <a:cubicBezTo>
                  <a:pt x="106117" y="1015633"/>
                  <a:pt x="81886" y="1068912"/>
                  <a:pt x="81886" y="1068912"/>
                </a:cubicBezTo>
                <a:cubicBezTo>
                  <a:pt x="77337" y="1100757"/>
                  <a:pt x="86081" y="1137681"/>
                  <a:pt x="68238" y="1164446"/>
                </a:cubicBezTo>
                <a:cubicBezTo>
                  <a:pt x="57834" y="1180053"/>
                  <a:pt x="54591" y="1128612"/>
                  <a:pt x="54591" y="1109855"/>
                </a:cubicBezTo>
                <a:cubicBezTo>
                  <a:pt x="54591" y="1045953"/>
                  <a:pt x="67511" y="1003580"/>
                  <a:pt x="81886" y="946082"/>
                </a:cubicBezTo>
                <a:cubicBezTo>
                  <a:pt x="86435" y="973377"/>
                  <a:pt x="89531" y="1000955"/>
                  <a:pt x="95534" y="1027968"/>
                </a:cubicBezTo>
                <a:cubicBezTo>
                  <a:pt x="98655" y="1042012"/>
                  <a:pt x="105693" y="1054955"/>
                  <a:pt x="109182" y="1068912"/>
                </a:cubicBezTo>
                <a:lnTo>
                  <a:pt x="136477" y="1178094"/>
                </a:lnTo>
                <a:cubicBezTo>
                  <a:pt x="127379" y="1228136"/>
                  <a:pt x="131928" y="1282727"/>
                  <a:pt x="109182" y="1328219"/>
                </a:cubicBezTo>
                <a:cubicBezTo>
                  <a:pt x="52431" y="1441722"/>
                  <a:pt x="95534" y="1156881"/>
                  <a:pt x="95534" y="1246333"/>
                </a:cubicBezTo>
                <a:cubicBezTo>
                  <a:pt x="95534" y="1263470"/>
                  <a:pt x="74674" y="1322559"/>
                  <a:pt x="68238" y="1341867"/>
                </a:cubicBezTo>
                <a:cubicBezTo>
                  <a:pt x="72787" y="1364613"/>
                  <a:pt x="71512" y="1389358"/>
                  <a:pt x="81886" y="1410106"/>
                </a:cubicBezTo>
                <a:cubicBezTo>
                  <a:pt x="102332" y="1450998"/>
                  <a:pt x="127380" y="1452566"/>
                  <a:pt x="163773" y="1464697"/>
                </a:cubicBezTo>
                <a:cubicBezTo>
                  <a:pt x="159224" y="1428303"/>
                  <a:pt x="163747" y="1389569"/>
                  <a:pt x="150125" y="1355515"/>
                </a:cubicBezTo>
                <a:cubicBezTo>
                  <a:pt x="144782" y="1342158"/>
                  <a:pt x="136477" y="1382072"/>
                  <a:pt x="136477" y="1396458"/>
                </a:cubicBezTo>
                <a:cubicBezTo>
                  <a:pt x="136477" y="1415215"/>
                  <a:pt x="142736" y="1433809"/>
                  <a:pt x="150125" y="1451049"/>
                </a:cubicBezTo>
                <a:cubicBezTo>
                  <a:pt x="156586" y="1466125"/>
                  <a:pt x="163512" y="1483299"/>
                  <a:pt x="177421" y="1491992"/>
                </a:cubicBezTo>
                <a:cubicBezTo>
                  <a:pt x="201819" y="1507241"/>
                  <a:pt x="259307" y="1519288"/>
                  <a:pt x="259307" y="1519288"/>
                </a:cubicBezTo>
                <a:cubicBezTo>
                  <a:pt x="268406" y="1532936"/>
                  <a:pt x="286603" y="1543828"/>
                  <a:pt x="286603" y="1560231"/>
                </a:cubicBezTo>
                <a:cubicBezTo>
                  <a:pt x="286603" y="1580576"/>
                  <a:pt x="277504" y="1605724"/>
                  <a:pt x="259307" y="1614822"/>
                </a:cubicBezTo>
                <a:cubicBezTo>
                  <a:pt x="242530" y="1623210"/>
                  <a:pt x="185959" y="1601174"/>
                  <a:pt x="204716" y="1601174"/>
                </a:cubicBezTo>
                <a:cubicBezTo>
                  <a:pt x="236884" y="1601174"/>
                  <a:pt x="268405" y="1610273"/>
                  <a:pt x="300250" y="1614822"/>
                </a:cubicBezTo>
                <a:cubicBezTo>
                  <a:pt x="313898" y="1619371"/>
                  <a:pt x="331021" y="1618297"/>
                  <a:pt x="341194" y="1628470"/>
                </a:cubicBezTo>
                <a:cubicBezTo>
                  <a:pt x="364391" y="1651666"/>
                  <a:pt x="395785" y="1710356"/>
                  <a:pt x="395785" y="1710356"/>
                </a:cubicBezTo>
                <a:cubicBezTo>
                  <a:pt x="333214" y="1804213"/>
                  <a:pt x="351568" y="1823365"/>
                  <a:pt x="327546" y="1751300"/>
                </a:cubicBezTo>
                <a:cubicBezTo>
                  <a:pt x="341194" y="1746751"/>
                  <a:pt x="356519" y="1729672"/>
                  <a:pt x="368489" y="1737652"/>
                </a:cubicBezTo>
                <a:cubicBezTo>
                  <a:pt x="454382" y="1794914"/>
                  <a:pt x="368344" y="1819392"/>
                  <a:pt x="436728" y="1887777"/>
                </a:cubicBezTo>
                <a:cubicBezTo>
                  <a:pt x="450376" y="1901425"/>
                  <a:pt x="462436" y="1916871"/>
                  <a:pt x="477671" y="1928721"/>
                </a:cubicBezTo>
                <a:cubicBezTo>
                  <a:pt x="503566" y="1948862"/>
                  <a:pt x="528436" y="1972938"/>
                  <a:pt x="559558" y="1983312"/>
                </a:cubicBezTo>
                <a:cubicBezTo>
                  <a:pt x="586853" y="1992410"/>
                  <a:pt x="617504" y="1994647"/>
                  <a:pt x="641444" y="2010607"/>
                </a:cubicBezTo>
                <a:cubicBezTo>
                  <a:pt x="655092" y="2019706"/>
                  <a:pt x="667399" y="2031241"/>
                  <a:pt x="682388" y="2037903"/>
                </a:cubicBezTo>
                <a:cubicBezTo>
                  <a:pt x="708680" y="2049588"/>
                  <a:pt x="736979" y="2056100"/>
                  <a:pt x="764274" y="2065198"/>
                </a:cubicBezTo>
                <a:lnTo>
                  <a:pt x="805218" y="2078846"/>
                </a:lnTo>
                <a:cubicBezTo>
                  <a:pt x="736562" y="2124617"/>
                  <a:pt x="774277" y="2112359"/>
                  <a:pt x="655092" y="2092494"/>
                </a:cubicBezTo>
                <a:cubicBezTo>
                  <a:pt x="636590" y="2089410"/>
                  <a:pt x="600501" y="2060089"/>
                  <a:pt x="600501" y="2078846"/>
                </a:cubicBezTo>
                <a:cubicBezTo>
                  <a:pt x="600501" y="2090091"/>
                  <a:pt x="683490" y="2115608"/>
                  <a:pt x="696035" y="2119789"/>
                </a:cubicBezTo>
                <a:cubicBezTo>
                  <a:pt x="774810" y="2172305"/>
                  <a:pt x="697052" y="2125654"/>
                  <a:pt x="818865" y="2174380"/>
                </a:cubicBezTo>
                <a:cubicBezTo>
                  <a:pt x="841611" y="2183479"/>
                  <a:pt x="863233" y="2196167"/>
                  <a:pt x="887104" y="2201676"/>
                </a:cubicBezTo>
                <a:cubicBezTo>
                  <a:pt x="922842" y="2209923"/>
                  <a:pt x="959892" y="2210775"/>
                  <a:pt x="996286" y="2215324"/>
                </a:cubicBezTo>
                <a:cubicBezTo>
                  <a:pt x="996286" y="2215324"/>
                  <a:pt x="970332" y="2194690"/>
                  <a:pt x="955343" y="2188028"/>
                </a:cubicBezTo>
                <a:cubicBezTo>
                  <a:pt x="929051" y="2176343"/>
                  <a:pt x="873456" y="2160733"/>
                  <a:pt x="873456" y="2160733"/>
                </a:cubicBezTo>
                <a:cubicBezTo>
                  <a:pt x="859808" y="2151634"/>
                  <a:pt x="832513" y="2149840"/>
                  <a:pt x="832513" y="2133437"/>
                </a:cubicBezTo>
                <a:cubicBezTo>
                  <a:pt x="832513" y="2119051"/>
                  <a:pt x="859070" y="2119789"/>
                  <a:pt x="873456" y="2119789"/>
                </a:cubicBezTo>
                <a:cubicBezTo>
                  <a:pt x="896653" y="2119789"/>
                  <a:pt x="919316" y="2127333"/>
                  <a:pt x="941695" y="2133437"/>
                </a:cubicBezTo>
                <a:cubicBezTo>
                  <a:pt x="1111621" y="2179781"/>
                  <a:pt x="935777" y="2146100"/>
                  <a:pt x="1105468" y="2174380"/>
                </a:cubicBezTo>
                <a:cubicBezTo>
                  <a:pt x="1260646" y="2226106"/>
                  <a:pt x="1023738" y="2151302"/>
                  <a:pt x="1460310" y="2201676"/>
                </a:cubicBezTo>
                <a:cubicBezTo>
                  <a:pt x="1476604" y="2203556"/>
                  <a:pt x="1487605" y="2219873"/>
                  <a:pt x="1501253" y="2228971"/>
                </a:cubicBezTo>
                <a:cubicBezTo>
                  <a:pt x="1507090" y="2227512"/>
                  <a:pt x="1596788" y="2211592"/>
                  <a:pt x="1596788" y="2188028"/>
                </a:cubicBezTo>
                <a:cubicBezTo>
                  <a:pt x="1596788" y="2171625"/>
                  <a:pt x="1569492" y="2169831"/>
                  <a:pt x="1555844" y="2160733"/>
                </a:cubicBezTo>
                <a:cubicBezTo>
                  <a:pt x="1542196" y="2165282"/>
                  <a:pt x="1514901" y="2159994"/>
                  <a:pt x="1514901" y="2174380"/>
                </a:cubicBezTo>
                <a:cubicBezTo>
                  <a:pt x="1514901" y="2190783"/>
                  <a:pt x="1541603" y="2209814"/>
                  <a:pt x="1555844" y="2201676"/>
                </a:cubicBezTo>
                <a:cubicBezTo>
                  <a:pt x="1584327" y="2185400"/>
                  <a:pt x="1579313" y="2130163"/>
                  <a:pt x="1610435" y="2119789"/>
                </a:cubicBezTo>
                <a:cubicBezTo>
                  <a:pt x="1651378" y="2106141"/>
                  <a:pt x="1691768" y="2090702"/>
                  <a:pt x="1733265" y="2078846"/>
                </a:cubicBezTo>
                <a:cubicBezTo>
                  <a:pt x="1769606" y="2068463"/>
                  <a:pt x="1808028" y="2068759"/>
                  <a:pt x="1842447" y="2051550"/>
                </a:cubicBezTo>
                <a:cubicBezTo>
                  <a:pt x="1843804" y="2050872"/>
                  <a:pt x="1937271" y="1991937"/>
                  <a:pt x="1924334" y="1983312"/>
                </a:cubicBezTo>
                <a:cubicBezTo>
                  <a:pt x="1901309" y="1967962"/>
                  <a:pt x="1869743" y="1992410"/>
                  <a:pt x="1842447" y="1996959"/>
                </a:cubicBezTo>
                <a:cubicBezTo>
                  <a:pt x="1846996" y="1978762"/>
                  <a:pt x="1839318" y="1950756"/>
                  <a:pt x="1856095" y="1942368"/>
                </a:cubicBezTo>
                <a:cubicBezTo>
                  <a:pt x="1876843" y="1931994"/>
                  <a:pt x="1929960" y="1933512"/>
                  <a:pt x="1924334" y="1956016"/>
                </a:cubicBezTo>
                <a:cubicBezTo>
                  <a:pt x="1916932" y="1985622"/>
                  <a:pt x="1869743" y="1983311"/>
                  <a:pt x="1842447" y="1996959"/>
                </a:cubicBezTo>
                <a:cubicBezTo>
                  <a:pt x="1851546" y="1974213"/>
                  <a:pt x="1853800" y="1947321"/>
                  <a:pt x="1869743" y="1928721"/>
                </a:cubicBezTo>
                <a:cubicBezTo>
                  <a:pt x="1900115" y="1893287"/>
                  <a:pt x="1940208" y="1901425"/>
                  <a:pt x="1978925" y="19014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9" name="98 Forma libre"/>
          <p:cNvSpPr/>
          <p:nvPr/>
        </p:nvSpPr>
        <p:spPr>
          <a:xfrm>
            <a:off x="7867933" y="4569894"/>
            <a:ext cx="1146412" cy="1967397"/>
          </a:xfrm>
          <a:custGeom>
            <a:avLst/>
            <a:gdLst>
              <a:gd name="connsiteX0" fmla="*/ 0 w 1146412"/>
              <a:gd name="connsiteY0" fmla="*/ 29415 h 1967397"/>
              <a:gd name="connsiteX1" fmla="*/ 109182 w 1146412"/>
              <a:gd name="connsiteY1" fmla="*/ 43063 h 1967397"/>
              <a:gd name="connsiteX2" fmla="*/ 163773 w 1146412"/>
              <a:gd name="connsiteY2" fmla="*/ 56710 h 1967397"/>
              <a:gd name="connsiteX3" fmla="*/ 177421 w 1146412"/>
              <a:gd name="connsiteY3" fmla="*/ 15767 h 1967397"/>
              <a:gd name="connsiteX4" fmla="*/ 245660 w 1146412"/>
              <a:gd name="connsiteY4" fmla="*/ 15767 h 1967397"/>
              <a:gd name="connsiteX5" fmla="*/ 341194 w 1146412"/>
              <a:gd name="connsiteY5" fmla="*/ 29415 h 1967397"/>
              <a:gd name="connsiteX6" fmla="*/ 327546 w 1146412"/>
              <a:gd name="connsiteY6" fmla="*/ 84006 h 1967397"/>
              <a:gd name="connsiteX7" fmla="*/ 191069 w 1146412"/>
              <a:gd name="connsiteY7" fmla="*/ 15767 h 1967397"/>
              <a:gd name="connsiteX8" fmla="*/ 232012 w 1146412"/>
              <a:gd name="connsiteY8" fmla="*/ 29415 h 1967397"/>
              <a:gd name="connsiteX9" fmla="*/ 313898 w 1146412"/>
              <a:gd name="connsiteY9" fmla="*/ 43063 h 1967397"/>
              <a:gd name="connsiteX10" fmla="*/ 354842 w 1146412"/>
              <a:gd name="connsiteY10" fmla="*/ 56710 h 1967397"/>
              <a:gd name="connsiteX11" fmla="*/ 395785 w 1146412"/>
              <a:gd name="connsiteY11" fmla="*/ 84006 h 1967397"/>
              <a:gd name="connsiteX12" fmla="*/ 409433 w 1146412"/>
              <a:gd name="connsiteY12" fmla="*/ 124949 h 1967397"/>
              <a:gd name="connsiteX13" fmla="*/ 491319 w 1146412"/>
              <a:gd name="connsiteY13" fmla="*/ 152245 h 1967397"/>
              <a:gd name="connsiteX14" fmla="*/ 627797 w 1146412"/>
              <a:gd name="connsiteY14" fmla="*/ 179540 h 1967397"/>
              <a:gd name="connsiteX15" fmla="*/ 696036 w 1146412"/>
              <a:gd name="connsiteY15" fmla="*/ 261427 h 1967397"/>
              <a:gd name="connsiteX16" fmla="*/ 791570 w 1146412"/>
              <a:gd name="connsiteY16" fmla="*/ 288722 h 1967397"/>
              <a:gd name="connsiteX17" fmla="*/ 818866 w 1146412"/>
              <a:gd name="connsiteY17" fmla="*/ 329666 h 1967397"/>
              <a:gd name="connsiteX18" fmla="*/ 832513 w 1146412"/>
              <a:gd name="connsiteY18" fmla="*/ 370609 h 1967397"/>
              <a:gd name="connsiteX19" fmla="*/ 873457 w 1146412"/>
              <a:gd name="connsiteY19" fmla="*/ 411552 h 1967397"/>
              <a:gd name="connsiteX20" fmla="*/ 900752 w 1146412"/>
              <a:gd name="connsiteY20" fmla="*/ 520734 h 1967397"/>
              <a:gd name="connsiteX21" fmla="*/ 914400 w 1146412"/>
              <a:gd name="connsiteY21" fmla="*/ 575325 h 1967397"/>
              <a:gd name="connsiteX22" fmla="*/ 941695 w 1146412"/>
              <a:gd name="connsiteY22" fmla="*/ 616269 h 1967397"/>
              <a:gd name="connsiteX23" fmla="*/ 955343 w 1146412"/>
              <a:gd name="connsiteY23" fmla="*/ 657212 h 1967397"/>
              <a:gd name="connsiteX24" fmla="*/ 996287 w 1146412"/>
              <a:gd name="connsiteY24" fmla="*/ 739098 h 1967397"/>
              <a:gd name="connsiteX25" fmla="*/ 1009934 w 1146412"/>
              <a:gd name="connsiteY25" fmla="*/ 820985 h 1967397"/>
              <a:gd name="connsiteX26" fmla="*/ 1050878 w 1146412"/>
              <a:gd name="connsiteY26" fmla="*/ 834633 h 1967397"/>
              <a:gd name="connsiteX27" fmla="*/ 1064525 w 1146412"/>
              <a:gd name="connsiteY27" fmla="*/ 875576 h 1967397"/>
              <a:gd name="connsiteX28" fmla="*/ 1091821 w 1146412"/>
              <a:gd name="connsiteY28" fmla="*/ 916519 h 1967397"/>
              <a:gd name="connsiteX29" fmla="*/ 1105469 w 1146412"/>
              <a:gd name="connsiteY29" fmla="*/ 1121236 h 1967397"/>
              <a:gd name="connsiteX30" fmla="*/ 1064525 w 1146412"/>
              <a:gd name="connsiteY30" fmla="*/ 1162179 h 1967397"/>
              <a:gd name="connsiteX31" fmla="*/ 1078173 w 1146412"/>
              <a:gd name="connsiteY31" fmla="*/ 1285009 h 1967397"/>
              <a:gd name="connsiteX32" fmla="*/ 1050878 w 1146412"/>
              <a:gd name="connsiteY32" fmla="*/ 1448782 h 1967397"/>
              <a:gd name="connsiteX33" fmla="*/ 1009934 w 1146412"/>
              <a:gd name="connsiteY33" fmla="*/ 1571612 h 1967397"/>
              <a:gd name="connsiteX34" fmla="*/ 982639 w 1146412"/>
              <a:gd name="connsiteY34" fmla="*/ 1653498 h 1967397"/>
              <a:gd name="connsiteX35" fmla="*/ 955343 w 1146412"/>
              <a:gd name="connsiteY35" fmla="*/ 1694442 h 1967397"/>
              <a:gd name="connsiteX36" fmla="*/ 941695 w 1146412"/>
              <a:gd name="connsiteY36" fmla="*/ 1735385 h 1967397"/>
              <a:gd name="connsiteX37" fmla="*/ 846161 w 1146412"/>
              <a:gd name="connsiteY37" fmla="*/ 1830919 h 1967397"/>
              <a:gd name="connsiteX38" fmla="*/ 777922 w 1146412"/>
              <a:gd name="connsiteY38" fmla="*/ 1844567 h 1967397"/>
              <a:gd name="connsiteX39" fmla="*/ 696036 w 1146412"/>
              <a:gd name="connsiteY39" fmla="*/ 1899158 h 1967397"/>
              <a:gd name="connsiteX40" fmla="*/ 627797 w 1146412"/>
              <a:gd name="connsiteY40" fmla="*/ 1967397 h 1967397"/>
              <a:gd name="connsiteX41" fmla="*/ 586854 w 1146412"/>
              <a:gd name="connsiteY41" fmla="*/ 1940101 h 1967397"/>
              <a:gd name="connsiteX42" fmla="*/ 600501 w 1146412"/>
              <a:gd name="connsiteY42" fmla="*/ 1899158 h 1967397"/>
              <a:gd name="connsiteX43" fmla="*/ 696036 w 1146412"/>
              <a:gd name="connsiteY43" fmla="*/ 1871863 h 1967397"/>
              <a:gd name="connsiteX44" fmla="*/ 736979 w 1146412"/>
              <a:gd name="connsiteY44" fmla="*/ 1844567 h 1967397"/>
              <a:gd name="connsiteX45" fmla="*/ 764275 w 1146412"/>
              <a:gd name="connsiteY45" fmla="*/ 1803624 h 1967397"/>
              <a:gd name="connsiteX46" fmla="*/ 627797 w 1146412"/>
              <a:gd name="connsiteY46" fmla="*/ 1830919 h 1967397"/>
              <a:gd name="connsiteX47" fmla="*/ 750627 w 1146412"/>
              <a:gd name="connsiteY47" fmla="*/ 1749033 h 1967397"/>
              <a:gd name="connsiteX48" fmla="*/ 791570 w 1146412"/>
              <a:gd name="connsiteY48" fmla="*/ 1721737 h 1967397"/>
              <a:gd name="connsiteX49" fmla="*/ 832513 w 1146412"/>
              <a:gd name="connsiteY49" fmla="*/ 1708089 h 1967397"/>
              <a:gd name="connsiteX50" fmla="*/ 887104 w 1146412"/>
              <a:gd name="connsiteY50" fmla="*/ 1653498 h 1967397"/>
              <a:gd name="connsiteX51" fmla="*/ 928048 w 1146412"/>
              <a:gd name="connsiteY51" fmla="*/ 1639851 h 1967397"/>
              <a:gd name="connsiteX52" fmla="*/ 955343 w 1146412"/>
              <a:gd name="connsiteY52" fmla="*/ 1598907 h 1967397"/>
              <a:gd name="connsiteX53" fmla="*/ 996287 w 1146412"/>
              <a:gd name="connsiteY53" fmla="*/ 1571612 h 1967397"/>
              <a:gd name="connsiteX54" fmla="*/ 1037230 w 1146412"/>
              <a:gd name="connsiteY54" fmla="*/ 1435134 h 1967397"/>
              <a:gd name="connsiteX55" fmla="*/ 1050878 w 1146412"/>
              <a:gd name="connsiteY55" fmla="*/ 1394191 h 1967397"/>
              <a:gd name="connsiteX56" fmla="*/ 1037230 w 1146412"/>
              <a:gd name="connsiteY56" fmla="*/ 1325952 h 1967397"/>
              <a:gd name="connsiteX57" fmla="*/ 1009934 w 1146412"/>
              <a:gd name="connsiteY57" fmla="*/ 1407839 h 1967397"/>
              <a:gd name="connsiteX58" fmla="*/ 996287 w 1146412"/>
              <a:gd name="connsiteY58" fmla="*/ 1448782 h 1967397"/>
              <a:gd name="connsiteX59" fmla="*/ 982639 w 1146412"/>
              <a:gd name="connsiteY59" fmla="*/ 1489725 h 1967397"/>
              <a:gd name="connsiteX60" fmla="*/ 955343 w 1146412"/>
              <a:gd name="connsiteY60" fmla="*/ 1585260 h 1967397"/>
              <a:gd name="connsiteX61" fmla="*/ 928048 w 1146412"/>
              <a:gd name="connsiteY61" fmla="*/ 1626203 h 1967397"/>
              <a:gd name="connsiteX62" fmla="*/ 887104 w 1146412"/>
              <a:gd name="connsiteY62" fmla="*/ 1667146 h 1967397"/>
              <a:gd name="connsiteX63" fmla="*/ 832513 w 1146412"/>
              <a:gd name="connsiteY63" fmla="*/ 1749033 h 1967397"/>
              <a:gd name="connsiteX64" fmla="*/ 832513 w 1146412"/>
              <a:gd name="connsiteY64" fmla="*/ 1830919 h 1967397"/>
              <a:gd name="connsiteX65" fmla="*/ 914400 w 1146412"/>
              <a:gd name="connsiteY65" fmla="*/ 1762680 h 1967397"/>
              <a:gd name="connsiteX66" fmla="*/ 941695 w 1146412"/>
              <a:gd name="connsiteY66" fmla="*/ 1708089 h 1967397"/>
              <a:gd name="connsiteX67" fmla="*/ 968991 w 1146412"/>
              <a:gd name="connsiteY67" fmla="*/ 1626203 h 1967397"/>
              <a:gd name="connsiteX68" fmla="*/ 996287 w 1146412"/>
              <a:gd name="connsiteY68" fmla="*/ 1585260 h 1967397"/>
              <a:gd name="connsiteX69" fmla="*/ 1023582 w 1146412"/>
              <a:gd name="connsiteY69" fmla="*/ 1489725 h 1967397"/>
              <a:gd name="connsiteX70" fmla="*/ 1037230 w 1146412"/>
              <a:gd name="connsiteY70" fmla="*/ 1435134 h 1967397"/>
              <a:gd name="connsiteX71" fmla="*/ 1064525 w 1146412"/>
              <a:gd name="connsiteY71" fmla="*/ 1380543 h 1967397"/>
              <a:gd name="connsiteX72" fmla="*/ 1037230 w 1146412"/>
              <a:gd name="connsiteY72" fmla="*/ 1066645 h 1967397"/>
              <a:gd name="connsiteX73" fmla="*/ 1023582 w 1146412"/>
              <a:gd name="connsiteY73" fmla="*/ 1025701 h 1967397"/>
              <a:gd name="connsiteX74" fmla="*/ 996287 w 1146412"/>
              <a:gd name="connsiteY74" fmla="*/ 725451 h 1967397"/>
              <a:gd name="connsiteX75" fmla="*/ 1023582 w 1146412"/>
              <a:gd name="connsiteY75" fmla="*/ 739098 h 1967397"/>
              <a:gd name="connsiteX76" fmla="*/ 1078173 w 1146412"/>
              <a:gd name="connsiteY76" fmla="*/ 820985 h 1967397"/>
              <a:gd name="connsiteX77" fmla="*/ 1091821 w 1146412"/>
              <a:gd name="connsiteY77" fmla="*/ 861928 h 1967397"/>
              <a:gd name="connsiteX78" fmla="*/ 1132764 w 1146412"/>
              <a:gd name="connsiteY78" fmla="*/ 1052997 h 1967397"/>
              <a:gd name="connsiteX79" fmla="*/ 1146412 w 1146412"/>
              <a:gd name="connsiteY79" fmla="*/ 1093940 h 1967397"/>
              <a:gd name="connsiteX80" fmla="*/ 1132764 w 1146412"/>
              <a:gd name="connsiteY80" fmla="*/ 1394191 h 1967397"/>
              <a:gd name="connsiteX81" fmla="*/ 1119116 w 1146412"/>
              <a:gd name="connsiteY81" fmla="*/ 1435134 h 1967397"/>
              <a:gd name="connsiteX82" fmla="*/ 1078173 w 1146412"/>
              <a:gd name="connsiteY82" fmla="*/ 1476077 h 1967397"/>
              <a:gd name="connsiteX83" fmla="*/ 1050878 w 1146412"/>
              <a:gd name="connsiteY83" fmla="*/ 1585260 h 196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146412" h="1967397">
                <a:moveTo>
                  <a:pt x="0" y="29415"/>
                </a:moveTo>
                <a:cubicBezTo>
                  <a:pt x="36394" y="33964"/>
                  <a:pt x="73004" y="37033"/>
                  <a:pt x="109182" y="43063"/>
                </a:cubicBezTo>
                <a:cubicBezTo>
                  <a:pt x="127684" y="46147"/>
                  <a:pt x="146358" y="63676"/>
                  <a:pt x="163773" y="56710"/>
                </a:cubicBezTo>
                <a:cubicBezTo>
                  <a:pt x="177130" y="51367"/>
                  <a:pt x="172872" y="29415"/>
                  <a:pt x="177421" y="15767"/>
                </a:cubicBezTo>
                <a:cubicBezTo>
                  <a:pt x="103701" y="-8807"/>
                  <a:pt x="117059" y="-1380"/>
                  <a:pt x="245660" y="15767"/>
                </a:cubicBezTo>
                <a:lnTo>
                  <a:pt x="341194" y="29415"/>
                </a:lnTo>
                <a:cubicBezTo>
                  <a:pt x="336645" y="47612"/>
                  <a:pt x="343630" y="74356"/>
                  <a:pt x="327546" y="84006"/>
                </a:cubicBezTo>
                <a:cubicBezTo>
                  <a:pt x="299922" y="100580"/>
                  <a:pt x="185738" y="13990"/>
                  <a:pt x="191069" y="15767"/>
                </a:cubicBezTo>
                <a:cubicBezTo>
                  <a:pt x="204717" y="20316"/>
                  <a:pt x="217969" y="26294"/>
                  <a:pt x="232012" y="29415"/>
                </a:cubicBezTo>
                <a:cubicBezTo>
                  <a:pt x="259025" y="35418"/>
                  <a:pt x="286885" y="37060"/>
                  <a:pt x="313898" y="43063"/>
                </a:cubicBezTo>
                <a:cubicBezTo>
                  <a:pt x="327942" y="46184"/>
                  <a:pt x="341194" y="52161"/>
                  <a:pt x="354842" y="56710"/>
                </a:cubicBezTo>
                <a:cubicBezTo>
                  <a:pt x="368490" y="65809"/>
                  <a:pt x="385538" y="71198"/>
                  <a:pt x="395785" y="84006"/>
                </a:cubicBezTo>
                <a:cubicBezTo>
                  <a:pt x="404772" y="95240"/>
                  <a:pt x="397727" y="116587"/>
                  <a:pt x="409433" y="124949"/>
                </a:cubicBezTo>
                <a:cubicBezTo>
                  <a:pt x="432846" y="141672"/>
                  <a:pt x="464024" y="143147"/>
                  <a:pt x="491319" y="152245"/>
                </a:cubicBezTo>
                <a:cubicBezTo>
                  <a:pt x="562772" y="176063"/>
                  <a:pt x="518040" y="163860"/>
                  <a:pt x="627797" y="179540"/>
                </a:cubicBezTo>
                <a:cubicBezTo>
                  <a:pt x="647937" y="209750"/>
                  <a:pt x="664513" y="240411"/>
                  <a:pt x="696036" y="261427"/>
                </a:cubicBezTo>
                <a:cubicBezTo>
                  <a:pt x="707786" y="269260"/>
                  <a:pt x="784287" y="286901"/>
                  <a:pt x="791570" y="288722"/>
                </a:cubicBezTo>
                <a:cubicBezTo>
                  <a:pt x="800669" y="302370"/>
                  <a:pt x="811530" y="314995"/>
                  <a:pt x="818866" y="329666"/>
                </a:cubicBezTo>
                <a:cubicBezTo>
                  <a:pt x="825299" y="342533"/>
                  <a:pt x="824533" y="358639"/>
                  <a:pt x="832513" y="370609"/>
                </a:cubicBezTo>
                <a:cubicBezTo>
                  <a:pt x="843219" y="386668"/>
                  <a:pt x="859809" y="397904"/>
                  <a:pt x="873457" y="411552"/>
                </a:cubicBezTo>
                <a:cubicBezTo>
                  <a:pt x="897844" y="484717"/>
                  <a:pt x="878792" y="421916"/>
                  <a:pt x="900752" y="520734"/>
                </a:cubicBezTo>
                <a:cubicBezTo>
                  <a:pt x="904821" y="539044"/>
                  <a:pt x="907011" y="558085"/>
                  <a:pt x="914400" y="575325"/>
                </a:cubicBezTo>
                <a:cubicBezTo>
                  <a:pt x="920861" y="590401"/>
                  <a:pt x="934360" y="601598"/>
                  <a:pt x="941695" y="616269"/>
                </a:cubicBezTo>
                <a:cubicBezTo>
                  <a:pt x="948129" y="629136"/>
                  <a:pt x="948909" y="644345"/>
                  <a:pt x="955343" y="657212"/>
                </a:cubicBezTo>
                <a:cubicBezTo>
                  <a:pt x="1008257" y="763037"/>
                  <a:pt x="961982" y="636187"/>
                  <a:pt x="996287" y="739098"/>
                </a:cubicBezTo>
                <a:cubicBezTo>
                  <a:pt x="1000836" y="766394"/>
                  <a:pt x="996205" y="796959"/>
                  <a:pt x="1009934" y="820985"/>
                </a:cubicBezTo>
                <a:cubicBezTo>
                  <a:pt x="1017072" y="833476"/>
                  <a:pt x="1040705" y="824460"/>
                  <a:pt x="1050878" y="834633"/>
                </a:cubicBezTo>
                <a:cubicBezTo>
                  <a:pt x="1061050" y="844805"/>
                  <a:pt x="1058091" y="862709"/>
                  <a:pt x="1064525" y="875576"/>
                </a:cubicBezTo>
                <a:cubicBezTo>
                  <a:pt x="1071860" y="890247"/>
                  <a:pt x="1082722" y="902871"/>
                  <a:pt x="1091821" y="916519"/>
                </a:cubicBezTo>
                <a:cubicBezTo>
                  <a:pt x="1096370" y="984758"/>
                  <a:pt x="1113022" y="1053264"/>
                  <a:pt x="1105469" y="1121236"/>
                </a:cubicBezTo>
                <a:cubicBezTo>
                  <a:pt x="1103338" y="1140419"/>
                  <a:pt x="1067698" y="1143141"/>
                  <a:pt x="1064525" y="1162179"/>
                </a:cubicBezTo>
                <a:cubicBezTo>
                  <a:pt x="1057752" y="1202814"/>
                  <a:pt x="1073624" y="1244066"/>
                  <a:pt x="1078173" y="1285009"/>
                </a:cubicBezTo>
                <a:cubicBezTo>
                  <a:pt x="1069075" y="1339600"/>
                  <a:pt x="1062884" y="1394756"/>
                  <a:pt x="1050878" y="1448782"/>
                </a:cubicBezTo>
                <a:cubicBezTo>
                  <a:pt x="1050876" y="1448790"/>
                  <a:pt x="1016759" y="1551136"/>
                  <a:pt x="1009934" y="1571612"/>
                </a:cubicBezTo>
                <a:cubicBezTo>
                  <a:pt x="1009932" y="1571617"/>
                  <a:pt x="982642" y="1653494"/>
                  <a:pt x="982639" y="1653498"/>
                </a:cubicBezTo>
                <a:cubicBezTo>
                  <a:pt x="973540" y="1667146"/>
                  <a:pt x="962679" y="1679771"/>
                  <a:pt x="955343" y="1694442"/>
                </a:cubicBezTo>
                <a:cubicBezTo>
                  <a:pt x="948909" y="1707309"/>
                  <a:pt x="948129" y="1722518"/>
                  <a:pt x="941695" y="1735385"/>
                </a:cubicBezTo>
                <a:cubicBezTo>
                  <a:pt x="921853" y="1775069"/>
                  <a:pt x="885277" y="1811361"/>
                  <a:pt x="846161" y="1830919"/>
                </a:cubicBezTo>
                <a:cubicBezTo>
                  <a:pt x="825413" y="1841293"/>
                  <a:pt x="800668" y="1840018"/>
                  <a:pt x="777922" y="1844567"/>
                </a:cubicBezTo>
                <a:cubicBezTo>
                  <a:pt x="750627" y="1862764"/>
                  <a:pt x="714233" y="1871863"/>
                  <a:pt x="696036" y="1899158"/>
                </a:cubicBezTo>
                <a:cubicBezTo>
                  <a:pt x="659641" y="1953749"/>
                  <a:pt x="682388" y="1931002"/>
                  <a:pt x="627797" y="1967397"/>
                </a:cubicBezTo>
                <a:cubicBezTo>
                  <a:pt x="614149" y="1958298"/>
                  <a:pt x="592946" y="1955330"/>
                  <a:pt x="586854" y="1940101"/>
                </a:cubicBezTo>
                <a:cubicBezTo>
                  <a:pt x="581511" y="1926744"/>
                  <a:pt x="590329" y="1909330"/>
                  <a:pt x="600501" y="1899158"/>
                </a:cubicBezTo>
                <a:cubicBezTo>
                  <a:pt x="607028" y="1892631"/>
                  <a:pt x="695562" y="1871982"/>
                  <a:pt x="696036" y="1871863"/>
                </a:cubicBezTo>
                <a:cubicBezTo>
                  <a:pt x="709684" y="1862764"/>
                  <a:pt x="725381" y="1856165"/>
                  <a:pt x="736979" y="1844567"/>
                </a:cubicBezTo>
                <a:cubicBezTo>
                  <a:pt x="748577" y="1832969"/>
                  <a:pt x="778946" y="1810959"/>
                  <a:pt x="764275" y="1803624"/>
                </a:cubicBezTo>
                <a:cubicBezTo>
                  <a:pt x="753122" y="1798048"/>
                  <a:pt x="648747" y="1825682"/>
                  <a:pt x="627797" y="1830919"/>
                </a:cubicBezTo>
                <a:lnTo>
                  <a:pt x="750627" y="1749033"/>
                </a:lnTo>
                <a:cubicBezTo>
                  <a:pt x="764275" y="1739934"/>
                  <a:pt x="776009" y="1726924"/>
                  <a:pt x="791570" y="1721737"/>
                </a:cubicBezTo>
                <a:lnTo>
                  <a:pt x="832513" y="1708089"/>
                </a:lnTo>
                <a:cubicBezTo>
                  <a:pt x="850710" y="1689892"/>
                  <a:pt x="866163" y="1668456"/>
                  <a:pt x="887104" y="1653498"/>
                </a:cubicBezTo>
                <a:cubicBezTo>
                  <a:pt x="898811" y="1645136"/>
                  <a:pt x="916814" y="1648838"/>
                  <a:pt x="928048" y="1639851"/>
                </a:cubicBezTo>
                <a:cubicBezTo>
                  <a:pt x="940856" y="1629604"/>
                  <a:pt x="943745" y="1610505"/>
                  <a:pt x="955343" y="1598907"/>
                </a:cubicBezTo>
                <a:cubicBezTo>
                  <a:pt x="966941" y="1587309"/>
                  <a:pt x="982639" y="1580710"/>
                  <a:pt x="996287" y="1571612"/>
                </a:cubicBezTo>
                <a:cubicBezTo>
                  <a:pt x="1016912" y="1489109"/>
                  <a:pt x="1004003" y="1534814"/>
                  <a:pt x="1037230" y="1435134"/>
                </a:cubicBezTo>
                <a:lnTo>
                  <a:pt x="1050878" y="1394191"/>
                </a:lnTo>
                <a:cubicBezTo>
                  <a:pt x="1046329" y="1371445"/>
                  <a:pt x="1059236" y="1318617"/>
                  <a:pt x="1037230" y="1325952"/>
                </a:cubicBezTo>
                <a:cubicBezTo>
                  <a:pt x="1009934" y="1335051"/>
                  <a:pt x="1019032" y="1380543"/>
                  <a:pt x="1009934" y="1407839"/>
                </a:cubicBezTo>
                <a:lnTo>
                  <a:pt x="996287" y="1448782"/>
                </a:lnTo>
                <a:cubicBezTo>
                  <a:pt x="991738" y="1462430"/>
                  <a:pt x="986128" y="1475769"/>
                  <a:pt x="982639" y="1489725"/>
                </a:cubicBezTo>
                <a:cubicBezTo>
                  <a:pt x="978266" y="1507216"/>
                  <a:pt x="965133" y="1565681"/>
                  <a:pt x="955343" y="1585260"/>
                </a:cubicBezTo>
                <a:cubicBezTo>
                  <a:pt x="948008" y="1599931"/>
                  <a:pt x="938549" y="1613602"/>
                  <a:pt x="928048" y="1626203"/>
                </a:cubicBezTo>
                <a:cubicBezTo>
                  <a:pt x="915692" y="1641030"/>
                  <a:pt x="898954" y="1651911"/>
                  <a:pt x="887104" y="1667146"/>
                </a:cubicBezTo>
                <a:cubicBezTo>
                  <a:pt x="866963" y="1693041"/>
                  <a:pt x="832513" y="1749033"/>
                  <a:pt x="832513" y="1749033"/>
                </a:cubicBezTo>
                <a:cubicBezTo>
                  <a:pt x="829714" y="1757431"/>
                  <a:pt x="798920" y="1822521"/>
                  <a:pt x="832513" y="1830919"/>
                </a:cubicBezTo>
                <a:cubicBezTo>
                  <a:pt x="847025" y="1834547"/>
                  <a:pt x="911859" y="1766238"/>
                  <a:pt x="914400" y="1762680"/>
                </a:cubicBezTo>
                <a:cubicBezTo>
                  <a:pt x="926225" y="1746125"/>
                  <a:pt x="934139" y="1726979"/>
                  <a:pt x="941695" y="1708089"/>
                </a:cubicBezTo>
                <a:cubicBezTo>
                  <a:pt x="952381" y="1681375"/>
                  <a:pt x="953031" y="1650142"/>
                  <a:pt x="968991" y="1626203"/>
                </a:cubicBezTo>
                <a:lnTo>
                  <a:pt x="996287" y="1585260"/>
                </a:lnTo>
                <a:cubicBezTo>
                  <a:pt x="1038936" y="1414655"/>
                  <a:pt x="984435" y="1626740"/>
                  <a:pt x="1023582" y="1489725"/>
                </a:cubicBezTo>
                <a:cubicBezTo>
                  <a:pt x="1028735" y="1471690"/>
                  <a:pt x="1030644" y="1452697"/>
                  <a:pt x="1037230" y="1435134"/>
                </a:cubicBezTo>
                <a:cubicBezTo>
                  <a:pt x="1044373" y="1416085"/>
                  <a:pt x="1055427" y="1398740"/>
                  <a:pt x="1064525" y="1380543"/>
                </a:cubicBezTo>
                <a:cubicBezTo>
                  <a:pt x="1055427" y="1275910"/>
                  <a:pt x="1049269" y="1170980"/>
                  <a:pt x="1037230" y="1066645"/>
                </a:cubicBezTo>
                <a:cubicBezTo>
                  <a:pt x="1035581" y="1052354"/>
                  <a:pt x="1024884" y="1040028"/>
                  <a:pt x="1023582" y="1025701"/>
                </a:cubicBezTo>
                <a:cubicBezTo>
                  <a:pt x="994774" y="708813"/>
                  <a:pt x="1039698" y="855691"/>
                  <a:pt x="996287" y="725451"/>
                </a:cubicBezTo>
                <a:cubicBezTo>
                  <a:pt x="1021887" y="623047"/>
                  <a:pt x="998431" y="683766"/>
                  <a:pt x="1023582" y="739098"/>
                </a:cubicBezTo>
                <a:cubicBezTo>
                  <a:pt x="1037157" y="768963"/>
                  <a:pt x="1067799" y="789863"/>
                  <a:pt x="1078173" y="820985"/>
                </a:cubicBezTo>
                <a:lnTo>
                  <a:pt x="1091821" y="861928"/>
                </a:lnTo>
                <a:cubicBezTo>
                  <a:pt x="1109037" y="999656"/>
                  <a:pt x="1093871" y="936318"/>
                  <a:pt x="1132764" y="1052997"/>
                </a:cubicBezTo>
                <a:lnTo>
                  <a:pt x="1146412" y="1093940"/>
                </a:lnTo>
                <a:cubicBezTo>
                  <a:pt x="1141863" y="1194024"/>
                  <a:pt x="1140754" y="1294323"/>
                  <a:pt x="1132764" y="1394191"/>
                </a:cubicBezTo>
                <a:cubicBezTo>
                  <a:pt x="1131617" y="1408531"/>
                  <a:pt x="1127096" y="1423164"/>
                  <a:pt x="1119116" y="1435134"/>
                </a:cubicBezTo>
                <a:cubicBezTo>
                  <a:pt x="1108410" y="1451193"/>
                  <a:pt x="1091821" y="1462429"/>
                  <a:pt x="1078173" y="1476077"/>
                </a:cubicBezTo>
                <a:cubicBezTo>
                  <a:pt x="1048001" y="1566596"/>
                  <a:pt x="1050878" y="1529192"/>
                  <a:pt x="1050878" y="15852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0" name="99 Forma libre"/>
          <p:cNvSpPr/>
          <p:nvPr/>
        </p:nvSpPr>
        <p:spPr>
          <a:xfrm>
            <a:off x="7020272" y="4952721"/>
            <a:ext cx="1489437" cy="1378692"/>
          </a:xfrm>
          <a:custGeom>
            <a:avLst/>
            <a:gdLst>
              <a:gd name="connsiteX0" fmla="*/ 846161 w 1489437"/>
              <a:gd name="connsiteY0" fmla="*/ 268 h 1378692"/>
              <a:gd name="connsiteX1" fmla="*/ 750626 w 1489437"/>
              <a:gd name="connsiteY1" fmla="*/ 13916 h 1378692"/>
              <a:gd name="connsiteX2" fmla="*/ 423080 w 1489437"/>
              <a:gd name="connsiteY2" fmla="*/ 41211 h 1378692"/>
              <a:gd name="connsiteX3" fmla="*/ 341194 w 1489437"/>
              <a:gd name="connsiteY3" fmla="*/ 68507 h 1378692"/>
              <a:gd name="connsiteX4" fmla="*/ 259307 w 1489437"/>
              <a:gd name="connsiteY4" fmla="*/ 150393 h 1378692"/>
              <a:gd name="connsiteX5" fmla="*/ 218364 w 1489437"/>
              <a:gd name="connsiteY5" fmla="*/ 177689 h 1378692"/>
              <a:gd name="connsiteX6" fmla="*/ 163773 w 1489437"/>
              <a:gd name="connsiteY6" fmla="*/ 245928 h 1378692"/>
              <a:gd name="connsiteX7" fmla="*/ 109182 w 1489437"/>
              <a:gd name="connsiteY7" fmla="*/ 300519 h 1378692"/>
              <a:gd name="connsiteX8" fmla="*/ 54591 w 1489437"/>
              <a:gd name="connsiteY8" fmla="*/ 382405 h 1378692"/>
              <a:gd name="connsiteX9" fmla="*/ 40943 w 1489437"/>
              <a:gd name="connsiteY9" fmla="*/ 573474 h 1378692"/>
              <a:gd name="connsiteX10" fmla="*/ 27295 w 1489437"/>
              <a:gd name="connsiteY10" fmla="*/ 614417 h 1378692"/>
              <a:gd name="connsiteX11" fmla="*/ 0 w 1489437"/>
              <a:gd name="connsiteY11" fmla="*/ 737247 h 1378692"/>
              <a:gd name="connsiteX12" fmla="*/ 13647 w 1489437"/>
              <a:gd name="connsiteY12" fmla="*/ 860077 h 1378692"/>
              <a:gd name="connsiteX13" fmla="*/ 68238 w 1489437"/>
              <a:gd name="connsiteY13" fmla="*/ 941964 h 1378692"/>
              <a:gd name="connsiteX14" fmla="*/ 95534 w 1489437"/>
              <a:gd name="connsiteY14" fmla="*/ 1064793 h 1378692"/>
              <a:gd name="connsiteX15" fmla="*/ 109182 w 1489437"/>
              <a:gd name="connsiteY15" fmla="*/ 1133032 h 1378692"/>
              <a:gd name="connsiteX16" fmla="*/ 122829 w 1489437"/>
              <a:gd name="connsiteY16" fmla="*/ 1173976 h 1378692"/>
              <a:gd name="connsiteX17" fmla="*/ 191068 w 1489437"/>
              <a:gd name="connsiteY17" fmla="*/ 1187623 h 1378692"/>
              <a:gd name="connsiteX18" fmla="*/ 245659 w 1489437"/>
              <a:gd name="connsiteY18" fmla="*/ 1201271 h 1378692"/>
              <a:gd name="connsiteX19" fmla="*/ 327546 w 1489437"/>
              <a:gd name="connsiteY19" fmla="*/ 1255862 h 1378692"/>
              <a:gd name="connsiteX20" fmla="*/ 491319 w 1489437"/>
              <a:gd name="connsiteY20" fmla="*/ 1310453 h 1378692"/>
              <a:gd name="connsiteX21" fmla="*/ 573206 w 1489437"/>
              <a:gd name="connsiteY21" fmla="*/ 1337749 h 1378692"/>
              <a:gd name="connsiteX22" fmla="*/ 614149 w 1489437"/>
              <a:gd name="connsiteY22" fmla="*/ 1351396 h 1378692"/>
              <a:gd name="connsiteX23" fmla="*/ 791570 w 1489437"/>
              <a:gd name="connsiteY23" fmla="*/ 1365044 h 1378692"/>
              <a:gd name="connsiteX24" fmla="*/ 873456 w 1489437"/>
              <a:gd name="connsiteY24" fmla="*/ 1378692 h 1378692"/>
              <a:gd name="connsiteX25" fmla="*/ 982638 w 1489437"/>
              <a:gd name="connsiteY25" fmla="*/ 1365044 h 1378692"/>
              <a:gd name="connsiteX26" fmla="*/ 1105468 w 1489437"/>
              <a:gd name="connsiteY26" fmla="*/ 1351396 h 1378692"/>
              <a:gd name="connsiteX27" fmla="*/ 1146412 w 1489437"/>
              <a:gd name="connsiteY27" fmla="*/ 1337749 h 1378692"/>
              <a:gd name="connsiteX28" fmla="*/ 1269241 w 1489437"/>
              <a:gd name="connsiteY28" fmla="*/ 1242214 h 1378692"/>
              <a:gd name="connsiteX29" fmla="*/ 1310185 w 1489437"/>
              <a:gd name="connsiteY29" fmla="*/ 1228567 h 1378692"/>
              <a:gd name="connsiteX30" fmla="*/ 1337480 w 1489437"/>
              <a:gd name="connsiteY30" fmla="*/ 1187623 h 1378692"/>
              <a:gd name="connsiteX31" fmla="*/ 1378423 w 1489437"/>
              <a:gd name="connsiteY31" fmla="*/ 1146680 h 1378692"/>
              <a:gd name="connsiteX32" fmla="*/ 1405719 w 1489437"/>
              <a:gd name="connsiteY32" fmla="*/ 1051146 h 1378692"/>
              <a:gd name="connsiteX33" fmla="*/ 1419367 w 1489437"/>
              <a:gd name="connsiteY33" fmla="*/ 1010202 h 1378692"/>
              <a:gd name="connsiteX34" fmla="*/ 1460310 w 1489437"/>
              <a:gd name="connsiteY34" fmla="*/ 982907 h 1378692"/>
              <a:gd name="connsiteX35" fmla="*/ 1487606 w 1489437"/>
              <a:gd name="connsiteY35" fmla="*/ 901020 h 1378692"/>
              <a:gd name="connsiteX36" fmla="*/ 1460310 w 1489437"/>
              <a:gd name="connsiteY36" fmla="*/ 819134 h 1378692"/>
              <a:gd name="connsiteX37" fmla="*/ 1433015 w 1489437"/>
              <a:gd name="connsiteY37" fmla="*/ 587122 h 1378692"/>
              <a:gd name="connsiteX38" fmla="*/ 1405719 w 1489437"/>
              <a:gd name="connsiteY38" fmla="*/ 546179 h 1378692"/>
              <a:gd name="connsiteX39" fmla="*/ 1419367 w 1489437"/>
              <a:gd name="connsiteY39" fmla="*/ 505235 h 1378692"/>
              <a:gd name="connsiteX40" fmla="*/ 1378423 w 1489437"/>
              <a:gd name="connsiteY40" fmla="*/ 245928 h 1378692"/>
              <a:gd name="connsiteX41" fmla="*/ 1364776 w 1489437"/>
              <a:gd name="connsiteY41" fmla="*/ 286871 h 1378692"/>
              <a:gd name="connsiteX42" fmla="*/ 1269241 w 1489437"/>
              <a:gd name="connsiteY42" fmla="*/ 464292 h 1378692"/>
              <a:gd name="connsiteX43" fmla="*/ 1255594 w 1489437"/>
              <a:gd name="connsiteY43" fmla="*/ 423349 h 1378692"/>
              <a:gd name="connsiteX44" fmla="*/ 1241946 w 1489437"/>
              <a:gd name="connsiteY44" fmla="*/ 341462 h 1378692"/>
              <a:gd name="connsiteX45" fmla="*/ 1187355 w 1489437"/>
              <a:gd name="connsiteY45" fmla="*/ 218632 h 1378692"/>
              <a:gd name="connsiteX46" fmla="*/ 1146412 w 1489437"/>
              <a:gd name="connsiteY46" fmla="*/ 232280 h 1378692"/>
              <a:gd name="connsiteX47" fmla="*/ 1132764 w 1489437"/>
              <a:gd name="connsiteY47" fmla="*/ 136746 h 1378692"/>
              <a:gd name="connsiteX48" fmla="*/ 1119116 w 1489437"/>
              <a:gd name="connsiteY48" fmla="*/ 95802 h 1378692"/>
              <a:gd name="connsiteX49" fmla="*/ 1050877 w 1489437"/>
              <a:gd name="connsiteY49" fmla="*/ 82155 h 1378692"/>
              <a:gd name="connsiteX50" fmla="*/ 968991 w 1489437"/>
              <a:gd name="connsiteY50" fmla="*/ 54859 h 1378692"/>
              <a:gd name="connsiteX51" fmla="*/ 928047 w 1489437"/>
              <a:gd name="connsiteY51" fmla="*/ 41211 h 1378692"/>
              <a:gd name="connsiteX52" fmla="*/ 859809 w 1489437"/>
              <a:gd name="connsiteY52" fmla="*/ 27564 h 1378692"/>
              <a:gd name="connsiteX53" fmla="*/ 846161 w 1489437"/>
              <a:gd name="connsiteY53" fmla="*/ 268 h 137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489437" h="1378692">
                <a:moveTo>
                  <a:pt x="846161" y="268"/>
                </a:moveTo>
                <a:cubicBezTo>
                  <a:pt x="827964" y="-2007"/>
                  <a:pt x="782645" y="10817"/>
                  <a:pt x="750626" y="13916"/>
                </a:cubicBezTo>
                <a:cubicBezTo>
                  <a:pt x="641575" y="24469"/>
                  <a:pt x="423080" y="41211"/>
                  <a:pt x="423080" y="41211"/>
                </a:cubicBezTo>
                <a:cubicBezTo>
                  <a:pt x="395785" y="50310"/>
                  <a:pt x="361539" y="48162"/>
                  <a:pt x="341194" y="68507"/>
                </a:cubicBezTo>
                <a:cubicBezTo>
                  <a:pt x="313898" y="95802"/>
                  <a:pt x="291425" y="128980"/>
                  <a:pt x="259307" y="150393"/>
                </a:cubicBezTo>
                <a:cubicBezTo>
                  <a:pt x="245659" y="159492"/>
                  <a:pt x="229962" y="166091"/>
                  <a:pt x="218364" y="177689"/>
                </a:cubicBezTo>
                <a:cubicBezTo>
                  <a:pt x="197766" y="198287"/>
                  <a:pt x="181970" y="223182"/>
                  <a:pt x="163773" y="245928"/>
                </a:cubicBezTo>
                <a:cubicBezTo>
                  <a:pt x="127378" y="355109"/>
                  <a:pt x="181970" y="227731"/>
                  <a:pt x="109182" y="300519"/>
                </a:cubicBezTo>
                <a:cubicBezTo>
                  <a:pt x="85985" y="323716"/>
                  <a:pt x="54591" y="382405"/>
                  <a:pt x="54591" y="382405"/>
                </a:cubicBezTo>
                <a:cubicBezTo>
                  <a:pt x="50042" y="446095"/>
                  <a:pt x="48404" y="510059"/>
                  <a:pt x="40943" y="573474"/>
                </a:cubicBezTo>
                <a:cubicBezTo>
                  <a:pt x="39262" y="587761"/>
                  <a:pt x="30416" y="600374"/>
                  <a:pt x="27295" y="614417"/>
                </a:cubicBezTo>
                <a:cubicBezTo>
                  <a:pt x="-4733" y="758543"/>
                  <a:pt x="30723" y="645073"/>
                  <a:pt x="0" y="737247"/>
                </a:cubicBezTo>
                <a:cubicBezTo>
                  <a:pt x="4549" y="778190"/>
                  <a:pt x="620" y="820996"/>
                  <a:pt x="13647" y="860077"/>
                </a:cubicBezTo>
                <a:cubicBezTo>
                  <a:pt x="24021" y="891199"/>
                  <a:pt x="57864" y="910842"/>
                  <a:pt x="68238" y="941964"/>
                </a:cubicBezTo>
                <a:cubicBezTo>
                  <a:pt x="92302" y="1014153"/>
                  <a:pt x="76318" y="959110"/>
                  <a:pt x="95534" y="1064793"/>
                </a:cubicBezTo>
                <a:cubicBezTo>
                  <a:pt x="99684" y="1087616"/>
                  <a:pt x="103556" y="1110528"/>
                  <a:pt x="109182" y="1133032"/>
                </a:cubicBezTo>
                <a:cubicBezTo>
                  <a:pt x="112671" y="1146989"/>
                  <a:pt x="110859" y="1165996"/>
                  <a:pt x="122829" y="1173976"/>
                </a:cubicBezTo>
                <a:cubicBezTo>
                  <a:pt x="142130" y="1186843"/>
                  <a:pt x="168424" y="1182591"/>
                  <a:pt x="191068" y="1187623"/>
                </a:cubicBezTo>
                <a:cubicBezTo>
                  <a:pt x="209378" y="1191692"/>
                  <a:pt x="227462" y="1196722"/>
                  <a:pt x="245659" y="1201271"/>
                </a:cubicBezTo>
                <a:cubicBezTo>
                  <a:pt x="272955" y="1219468"/>
                  <a:pt x="296424" y="1245488"/>
                  <a:pt x="327546" y="1255862"/>
                </a:cubicBezTo>
                <a:lnTo>
                  <a:pt x="491319" y="1310453"/>
                </a:lnTo>
                <a:lnTo>
                  <a:pt x="573206" y="1337749"/>
                </a:lnTo>
                <a:cubicBezTo>
                  <a:pt x="586854" y="1342298"/>
                  <a:pt x="599806" y="1350293"/>
                  <a:pt x="614149" y="1351396"/>
                </a:cubicBezTo>
                <a:lnTo>
                  <a:pt x="791570" y="1365044"/>
                </a:lnTo>
                <a:cubicBezTo>
                  <a:pt x="818865" y="1369593"/>
                  <a:pt x="845784" y="1378692"/>
                  <a:pt x="873456" y="1378692"/>
                </a:cubicBezTo>
                <a:cubicBezTo>
                  <a:pt x="910133" y="1378692"/>
                  <a:pt x="946212" y="1369329"/>
                  <a:pt x="982638" y="1365044"/>
                </a:cubicBezTo>
                <a:lnTo>
                  <a:pt x="1105468" y="1351396"/>
                </a:lnTo>
                <a:cubicBezTo>
                  <a:pt x="1119116" y="1346847"/>
                  <a:pt x="1133545" y="1344183"/>
                  <a:pt x="1146412" y="1337749"/>
                </a:cubicBezTo>
                <a:cubicBezTo>
                  <a:pt x="1190026" y="1315942"/>
                  <a:pt x="1233008" y="1266369"/>
                  <a:pt x="1269241" y="1242214"/>
                </a:cubicBezTo>
                <a:cubicBezTo>
                  <a:pt x="1281211" y="1234234"/>
                  <a:pt x="1296537" y="1233116"/>
                  <a:pt x="1310185" y="1228567"/>
                </a:cubicBezTo>
                <a:cubicBezTo>
                  <a:pt x="1319283" y="1214919"/>
                  <a:pt x="1326979" y="1200224"/>
                  <a:pt x="1337480" y="1187623"/>
                </a:cubicBezTo>
                <a:cubicBezTo>
                  <a:pt x="1349836" y="1172796"/>
                  <a:pt x="1367717" y="1162739"/>
                  <a:pt x="1378423" y="1146680"/>
                </a:cubicBezTo>
                <a:cubicBezTo>
                  <a:pt x="1386604" y="1134409"/>
                  <a:pt x="1403444" y="1059109"/>
                  <a:pt x="1405719" y="1051146"/>
                </a:cubicBezTo>
                <a:cubicBezTo>
                  <a:pt x="1409671" y="1037313"/>
                  <a:pt x="1410380" y="1021436"/>
                  <a:pt x="1419367" y="1010202"/>
                </a:cubicBezTo>
                <a:cubicBezTo>
                  <a:pt x="1429613" y="997394"/>
                  <a:pt x="1446662" y="992005"/>
                  <a:pt x="1460310" y="982907"/>
                </a:cubicBezTo>
                <a:cubicBezTo>
                  <a:pt x="1469409" y="955611"/>
                  <a:pt x="1496705" y="928316"/>
                  <a:pt x="1487606" y="901020"/>
                </a:cubicBezTo>
                <a:lnTo>
                  <a:pt x="1460310" y="819134"/>
                </a:lnTo>
                <a:cubicBezTo>
                  <a:pt x="1459076" y="803098"/>
                  <a:pt x="1456667" y="642309"/>
                  <a:pt x="1433015" y="587122"/>
                </a:cubicBezTo>
                <a:cubicBezTo>
                  <a:pt x="1426554" y="572046"/>
                  <a:pt x="1414818" y="559827"/>
                  <a:pt x="1405719" y="546179"/>
                </a:cubicBezTo>
                <a:cubicBezTo>
                  <a:pt x="1410268" y="532531"/>
                  <a:pt x="1419367" y="519621"/>
                  <a:pt x="1419367" y="505235"/>
                </a:cubicBezTo>
                <a:cubicBezTo>
                  <a:pt x="1419367" y="365851"/>
                  <a:pt x="1410854" y="359436"/>
                  <a:pt x="1378423" y="245928"/>
                </a:cubicBezTo>
                <a:cubicBezTo>
                  <a:pt x="1373874" y="259576"/>
                  <a:pt x="1371210" y="274004"/>
                  <a:pt x="1364776" y="286871"/>
                </a:cubicBezTo>
                <a:cubicBezTo>
                  <a:pt x="1334737" y="346949"/>
                  <a:pt x="1311201" y="411842"/>
                  <a:pt x="1269241" y="464292"/>
                </a:cubicBezTo>
                <a:cubicBezTo>
                  <a:pt x="1260254" y="475525"/>
                  <a:pt x="1258715" y="437392"/>
                  <a:pt x="1255594" y="423349"/>
                </a:cubicBezTo>
                <a:cubicBezTo>
                  <a:pt x="1249591" y="396336"/>
                  <a:pt x="1248658" y="368308"/>
                  <a:pt x="1241946" y="341462"/>
                </a:cubicBezTo>
                <a:cubicBezTo>
                  <a:pt x="1222457" y="263507"/>
                  <a:pt x="1223202" y="272404"/>
                  <a:pt x="1187355" y="218632"/>
                </a:cubicBezTo>
                <a:cubicBezTo>
                  <a:pt x="1173707" y="223181"/>
                  <a:pt x="1154392" y="244250"/>
                  <a:pt x="1146412" y="232280"/>
                </a:cubicBezTo>
                <a:cubicBezTo>
                  <a:pt x="1128568" y="205515"/>
                  <a:pt x="1139073" y="168289"/>
                  <a:pt x="1132764" y="136746"/>
                </a:cubicBezTo>
                <a:cubicBezTo>
                  <a:pt x="1129943" y="122639"/>
                  <a:pt x="1131086" y="103782"/>
                  <a:pt x="1119116" y="95802"/>
                </a:cubicBezTo>
                <a:cubicBezTo>
                  <a:pt x="1099815" y="82935"/>
                  <a:pt x="1073256" y="88258"/>
                  <a:pt x="1050877" y="82155"/>
                </a:cubicBezTo>
                <a:cubicBezTo>
                  <a:pt x="1023119" y="74585"/>
                  <a:pt x="996286" y="63958"/>
                  <a:pt x="968991" y="54859"/>
                </a:cubicBezTo>
                <a:cubicBezTo>
                  <a:pt x="955343" y="50310"/>
                  <a:pt x="942154" y="44032"/>
                  <a:pt x="928047" y="41211"/>
                </a:cubicBezTo>
                <a:cubicBezTo>
                  <a:pt x="905301" y="36662"/>
                  <a:pt x="882690" y="31377"/>
                  <a:pt x="859809" y="27564"/>
                </a:cubicBezTo>
                <a:cubicBezTo>
                  <a:pt x="855322" y="26816"/>
                  <a:pt x="864358" y="2543"/>
                  <a:pt x="846161" y="268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1" name="100 Forma libre"/>
          <p:cNvSpPr/>
          <p:nvPr/>
        </p:nvSpPr>
        <p:spPr>
          <a:xfrm>
            <a:off x="7026337" y="4922089"/>
            <a:ext cx="1440258" cy="1446662"/>
          </a:xfrm>
          <a:custGeom>
            <a:avLst/>
            <a:gdLst>
              <a:gd name="connsiteX0" fmla="*/ 170906 w 1440258"/>
              <a:gd name="connsiteY0" fmla="*/ 327546 h 1446662"/>
              <a:gd name="connsiteX1" fmla="*/ 75372 w 1440258"/>
              <a:gd name="connsiteY1" fmla="*/ 436728 h 1446662"/>
              <a:gd name="connsiteX2" fmla="*/ 89020 w 1440258"/>
              <a:gd name="connsiteY2" fmla="*/ 504967 h 1446662"/>
              <a:gd name="connsiteX3" fmla="*/ 75372 w 1440258"/>
              <a:gd name="connsiteY3" fmla="*/ 873456 h 1446662"/>
              <a:gd name="connsiteX4" fmla="*/ 48077 w 1440258"/>
              <a:gd name="connsiteY4" fmla="*/ 832513 h 1446662"/>
              <a:gd name="connsiteX5" fmla="*/ 89020 w 1440258"/>
              <a:gd name="connsiteY5" fmla="*/ 846161 h 1446662"/>
              <a:gd name="connsiteX6" fmla="*/ 116315 w 1440258"/>
              <a:gd name="connsiteY6" fmla="*/ 887104 h 1446662"/>
              <a:gd name="connsiteX7" fmla="*/ 143611 w 1440258"/>
              <a:gd name="connsiteY7" fmla="*/ 1037229 h 1446662"/>
              <a:gd name="connsiteX8" fmla="*/ 170906 w 1440258"/>
              <a:gd name="connsiteY8" fmla="*/ 1119116 h 1446662"/>
              <a:gd name="connsiteX9" fmla="*/ 211850 w 1440258"/>
              <a:gd name="connsiteY9" fmla="*/ 1132764 h 1446662"/>
              <a:gd name="connsiteX10" fmla="*/ 239145 w 1440258"/>
              <a:gd name="connsiteY10" fmla="*/ 1173707 h 1446662"/>
              <a:gd name="connsiteX11" fmla="*/ 157259 w 1440258"/>
              <a:gd name="connsiteY11" fmla="*/ 1187355 h 1446662"/>
              <a:gd name="connsiteX12" fmla="*/ 129963 w 1440258"/>
              <a:gd name="connsiteY12" fmla="*/ 1146411 h 1446662"/>
              <a:gd name="connsiteX13" fmla="*/ 116315 w 1440258"/>
              <a:gd name="connsiteY13" fmla="*/ 1091820 h 1446662"/>
              <a:gd name="connsiteX14" fmla="*/ 75372 w 1440258"/>
              <a:gd name="connsiteY14" fmla="*/ 1078173 h 1446662"/>
              <a:gd name="connsiteX15" fmla="*/ 20781 w 1440258"/>
              <a:gd name="connsiteY15" fmla="*/ 1064525 h 1446662"/>
              <a:gd name="connsiteX16" fmla="*/ 7133 w 1440258"/>
              <a:gd name="connsiteY16" fmla="*/ 928047 h 1446662"/>
              <a:gd name="connsiteX17" fmla="*/ 48077 w 1440258"/>
              <a:gd name="connsiteY17" fmla="*/ 1009934 h 1446662"/>
              <a:gd name="connsiteX18" fmla="*/ 102668 w 1440258"/>
              <a:gd name="connsiteY18" fmla="*/ 1091820 h 1446662"/>
              <a:gd name="connsiteX19" fmla="*/ 170906 w 1440258"/>
              <a:gd name="connsiteY19" fmla="*/ 1214650 h 1446662"/>
              <a:gd name="connsiteX20" fmla="*/ 211850 w 1440258"/>
              <a:gd name="connsiteY20" fmla="*/ 1241946 h 1446662"/>
              <a:gd name="connsiteX21" fmla="*/ 266441 w 1440258"/>
              <a:gd name="connsiteY21" fmla="*/ 1296537 h 1446662"/>
              <a:gd name="connsiteX22" fmla="*/ 334680 w 1440258"/>
              <a:gd name="connsiteY22" fmla="*/ 1323832 h 1446662"/>
              <a:gd name="connsiteX23" fmla="*/ 252793 w 1440258"/>
              <a:gd name="connsiteY23" fmla="*/ 1269241 h 1446662"/>
              <a:gd name="connsiteX24" fmla="*/ 266441 w 1440258"/>
              <a:gd name="connsiteY24" fmla="*/ 1201003 h 1446662"/>
              <a:gd name="connsiteX25" fmla="*/ 307384 w 1440258"/>
              <a:gd name="connsiteY25" fmla="*/ 1228298 h 1446662"/>
              <a:gd name="connsiteX26" fmla="*/ 348327 w 1440258"/>
              <a:gd name="connsiteY26" fmla="*/ 1241946 h 1446662"/>
              <a:gd name="connsiteX27" fmla="*/ 389271 w 1440258"/>
              <a:gd name="connsiteY27" fmla="*/ 1269241 h 1446662"/>
              <a:gd name="connsiteX28" fmla="*/ 471157 w 1440258"/>
              <a:gd name="connsiteY28" fmla="*/ 1282889 h 1446662"/>
              <a:gd name="connsiteX29" fmla="*/ 375623 w 1440258"/>
              <a:gd name="connsiteY29" fmla="*/ 1323832 h 1446662"/>
              <a:gd name="connsiteX30" fmla="*/ 416566 w 1440258"/>
              <a:gd name="connsiteY30" fmla="*/ 1337480 h 1446662"/>
              <a:gd name="connsiteX31" fmla="*/ 498453 w 1440258"/>
              <a:gd name="connsiteY31" fmla="*/ 1378423 h 1446662"/>
              <a:gd name="connsiteX32" fmla="*/ 607635 w 1440258"/>
              <a:gd name="connsiteY32" fmla="*/ 1378423 h 1446662"/>
              <a:gd name="connsiteX33" fmla="*/ 566692 w 1440258"/>
              <a:gd name="connsiteY33" fmla="*/ 1364776 h 1446662"/>
              <a:gd name="connsiteX34" fmla="*/ 471157 w 1440258"/>
              <a:gd name="connsiteY34" fmla="*/ 1337480 h 1446662"/>
              <a:gd name="connsiteX35" fmla="*/ 443862 w 1440258"/>
              <a:gd name="connsiteY35" fmla="*/ 1296537 h 1446662"/>
              <a:gd name="connsiteX36" fmla="*/ 553044 w 1440258"/>
              <a:gd name="connsiteY36" fmla="*/ 1282889 h 1446662"/>
              <a:gd name="connsiteX37" fmla="*/ 607635 w 1440258"/>
              <a:gd name="connsiteY37" fmla="*/ 1310185 h 1446662"/>
              <a:gd name="connsiteX38" fmla="*/ 648578 w 1440258"/>
              <a:gd name="connsiteY38" fmla="*/ 1323832 h 1446662"/>
              <a:gd name="connsiteX39" fmla="*/ 607635 w 1440258"/>
              <a:gd name="connsiteY39" fmla="*/ 1351128 h 1446662"/>
              <a:gd name="connsiteX40" fmla="*/ 512101 w 1440258"/>
              <a:gd name="connsiteY40" fmla="*/ 1282889 h 1446662"/>
              <a:gd name="connsiteX41" fmla="*/ 580339 w 1440258"/>
              <a:gd name="connsiteY41" fmla="*/ 1296537 h 1446662"/>
              <a:gd name="connsiteX42" fmla="*/ 662226 w 1440258"/>
              <a:gd name="connsiteY42" fmla="*/ 1323832 h 1446662"/>
              <a:gd name="connsiteX43" fmla="*/ 825999 w 1440258"/>
              <a:gd name="connsiteY43" fmla="*/ 1351128 h 1446662"/>
              <a:gd name="connsiteX44" fmla="*/ 839647 w 1440258"/>
              <a:gd name="connsiteY44" fmla="*/ 1405719 h 1446662"/>
              <a:gd name="connsiteX45" fmla="*/ 798703 w 1440258"/>
              <a:gd name="connsiteY45" fmla="*/ 1433014 h 1446662"/>
              <a:gd name="connsiteX46" fmla="*/ 689521 w 1440258"/>
              <a:gd name="connsiteY46" fmla="*/ 1446662 h 1446662"/>
              <a:gd name="connsiteX47" fmla="*/ 894238 w 1440258"/>
              <a:gd name="connsiteY47" fmla="*/ 1433014 h 1446662"/>
              <a:gd name="connsiteX48" fmla="*/ 880590 w 1440258"/>
              <a:gd name="connsiteY48" fmla="*/ 1378423 h 1446662"/>
              <a:gd name="connsiteX49" fmla="*/ 839647 w 1440258"/>
              <a:gd name="connsiteY49" fmla="*/ 1392071 h 1446662"/>
              <a:gd name="connsiteX50" fmla="*/ 880590 w 1440258"/>
              <a:gd name="connsiteY50" fmla="*/ 1419367 h 1446662"/>
              <a:gd name="connsiteX51" fmla="*/ 976124 w 1440258"/>
              <a:gd name="connsiteY51" fmla="*/ 1378423 h 1446662"/>
              <a:gd name="connsiteX52" fmla="*/ 935181 w 1440258"/>
              <a:gd name="connsiteY52" fmla="*/ 1351128 h 1446662"/>
              <a:gd name="connsiteX53" fmla="*/ 976124 w 1440258"/>
              <a:gd name="connsiteY53" fmla="*/ 1364776 h 1446662"/>
              <a:gd name="connsiteX54" fmla="*/ 1058011 w 1440258"/>
              <a:gd name="connsiteY54" fmla="*/ 1378423 h 1446662"/>
              <a:gd name="connsiteX55" fmla="*/ 1017068 w 1440258"/>
              <a:gd name="connsiteY55" fmla="*/ 1405719 h 1446662"/>
              <a:gd name="connsiteX56" fmla="*/ 989772 w 1440258"/>
              <a:gd name="connsiteY56" fmla="*/ 1364776 h 1446662"/>
              <a:gd name="connsiteX57" fmla="*/ 1030715 w 1440258"/>
              <a:gd name="connsiteY57" fmla="*/ 1351128 h 1446662"/>
              <a:gd name="connsiteX58" fmla="*/ 1139898 w 1440258"/>
              <a:gd name="connsiteY58" fmla="*/ 1364776 h 1446662"/>
              <a:gd name="connsiteX59" fmla="*/ 1098954 w 1440258"/>
              <a:gd name="connsiteY59" fmla="*/ 1392071 h 1446662"/>
              <a:gd name="connsiteX60" fmla="*/ 1030715 w 1440258"/>
              <a:gd name="connsiteY60" fmla="*/ 1378423 h 1446662"/>
              <a:gd name="connsiteX61" fmla="*/ 1044363 w 1440258"/>
              <a:gd name="connsiteY61" fmla="*/ 1323832 h 1446662"/>
              <a:gd name="connsiteX62" fmla="*/ 1085306 w 1440258"/>
              <a:gd name="connsiteY62" fmla="*/ 1310185 h 1446662"/>
              <a:gd name="connsiteX63" fmla="*/ 1194489 w 1440258"/>
              <a:gd name="connsiteY63" fmla="*/ 1323832 h 1446662"/>
              <a:gd name="connsiteX64" fmla="*/ 1139898 w 1440258"/>
              <a:gd name="connsiteY64" fmla="*/ 1310185 h 1446662"/>
              <a:gd name="connsiteX65" fmla="*/ 1167193 w 1440258"/>
              <a:gd name="connsiteY65" fmla="*/ 1269241 h 1446662"/>
              <a:gd name="connsiteX66" fmla="*/ 1249080 w 1440258"/>
              <a:gd name="connsiteY66" fmla="*/ 1201003 h 1446662"/>
              <a:gd name="connsiteX67" fmla="*/ 1276375 w 1440258"/>
              <a:gd name="connsiteY67" fmla="*/ 1241946 h 1446662"/>
              <a:gd name="connsiteX68" fmla="*/ 1194489 w 1440258"/>
              <a:gd name="connsiteY68" fmla="*/ 1255594 h 1446662"/>
              <a:gd name="connsiteX69" fmla="*/ 1276375 w 1440258"/>
              <a:gd name="connsiteY69" fmla="*/ 1187355 h 1446662"/>
              <a:gd name="connsiteX70" fmla="*/ 1317318 w 1440258"/>
              <a:gd name="connsiteY70" fmla="*/ 1173707 h 1446662"/>
              <a:gd name="connsiteX71" fmla="*/ 1249080 w 1440258"/>
              <a:gd name="connsiteY71" fmla="*/ 1146411 h 1446662"/>
              <a:gd name="connsiteX72" fmla="*/ 1358262 w 1440258"/>
              <a:gd name="connsiteY72" fmla="*/ 1050877 h 1446662"/>
              <a:gd name="connsiteX73" fmla="*/ 1399205 w 1440258"/>
              <a:gd name="connsiteY73" fmla="*/ 1078173 h 1446662"/>
              <a:gd name="connsiteX74" fmla="*/ 1440148 w 1440258"/>
              <a:gd name="connsiteY74" fmla="*/ 1050877 h 1446662"/>
              <a:gd name="connsiteX75" fmla="*/ 1385557 w 1440258"/>
              <a:gd name="connsiteY75" fmla="*/ 968991 h 1446662"/>
              <a:gd name="connsiteX76" fmla="*/ 1399205 w 1440258"/>
              <a:gd name="connsiteY76" fmla="*/ 941695 h 1446662"/>
              <a:gd name="connsiteX77" fmla="*/ 1399205 w 1440258"/>
              <a:gd name="connsiteY77" fmla="*/ 832513 h 1446662"/>
              <a:gd name="connsiteX78" fmla="*/ 1385557 w 1440258"/>
              <a:gd name="connsiteY78" fmla="*/ 600501 h 1446662"/>
              <a:gd name="connsiteX79" fmla="*/ 1317318 w 1440258"/>
              <a:gd name="connsiteY79" fmla="*/ 586853 h 1446662"/>
              <a:gd name="connsiteX80" fmla="*/ 1385557 w 1440258"/>
              <a:gd name="connsiteY80" fmla="*/ 504967 h 1446662"/>
              <a:gd name="connsiteX81" fmla="*/ 1412853 w 1440258"/>
              <a:gd name="connsiteY81" fmla="*/ 409432 h 1446662"/>
              <a:gd name="connsiteX82" fmla="*/ 1399205 w 1440258"/>
              <a:gd name="connsiteY82" fmla="*/ 368489 h 1446662"/>
              <a:gd name="connsiteX83" fmla="*/ 1208136 w 1440258"/>
              <a:gd name="connsiteY83" fmla="*/ 395785 h 1446662"/>
              <a:gd name="connsiteX84" fmla="*/ 1249080 w 1440258"/>
              <a:gd name="connsiteY84" fmla="*/ 423080 h 1446662"/>
              <a:gd name="connsiteX85" fmla="*/ 1290023 w 1440258"/>
              <a:gd name="connsiteY85" fmla="*/ 436728 h 1446662"/>
              <a:gd name="connsiteX86" fmla="*/ 1303671 w 1440258"/>
              <a:gd name="connsiteY86" fmla="*/ 504967 h 1446662"/>
              <a:gd name="connsiteX87" fmla="*/ 1385557 w 1440258"/>
              <a:gd name="connsiteY87" fmla="*/ 504967 h 1446662"/>
              <a:gd name="connsiteX88" fmla="*/ 1371909 w 1440258"/>
              <a:gd name="connsiteY88" fmla="*/ 464023 h 1446662"/>
              <a:gd name="connsiteX89" fmla="*/ 1344614 w 1440258"/>
              <a:gd name="connsiteY89" fmla="*/ 423080 h 1446662"/>
              <a:gd name="connsiteX90" fmla="*/ 1317318 w 1440258"/>
              <a:gd name="connsiteY90" fmla="*/ 368489 h 1446662"/>
              <a:gd name="connsiteX91" fmla="*/ 1290023 w 1440258"/>
              <a:gd name="connsiteY91" fmla="*/ 300250 h 1446662"/>
              <a:gd name="connsiteX92" fmla="*/ 1208136 w 1440258"/>
              <a:gd name="connsiteY92" fmla="*/ 245659 h 1446662"/>
              <a:gd name="connsiteX93" fmla="*/ 1085306 w 1440258"/>
              <a:gd name="connsiteY93" fmla="*/ 245659 h 1446662"/>
              <a:gd name="connsiteX94" fmla="*/ 1044363 w 1440258"/>
              <a:gd name="connsiteY94" fmla="*/ 204716 h 1446662"/>
              <a:gd name="connsiteX95" fmla="*/ 1030715 w 1440258"/>
              <a:gd name="connsiteY95" fmla="*/ 163773 h 1446662"/>
              <a:gd name="connsiteX96" fmla="*/ 976124 w 1440258"/>
              <a:gd name="connsiteY96" fmla="*/ 150125 h 1446662"/>
              <a:gd name="connsiteX97" fmla="*/ 894238 w 1440258"/>
              <a:gd name="connsiteY97" fmla="*/ 109182 h 1446662"/>
              <a:gd name="connsiteX98" fmla="*/ 839647 w 1440258"/>
              <a:gd name="connsiteY98" fmla="*/ 40943 h 1446662"/>
              <a:gd name="connsiteX99" fmla="*/ 785056 w 1440258"/>
              <a:gd name="connsiteY99" fmla="*/ 54591 h 1446662"/>
              <a:gd name="connsiteX100" fmla="*/ 566692 w 1440258"/>
              <a:gd name="connsiteY100" fmla="*/ 81886 h 1446662"/>
              <a:gd name="connsiteX101" fmla="*/ 525748 w 1440258"/>
              <a:gd name="connsiteY101" fmla="*/ 122829 h 1446662"/>
              <a:gd name="connsiteX102" fmla="*/ 334680 w 1440258"/>
              <a:gd name="connsiteY102" fmla="*/ 163773 h 1446662"/>
              <a:gd name="connsiteX103" fmla="*/ 293736 w 1440258"/>
              <a:gd name="connsiteY103" fmla="*/ 245659 h 1446662"/>
              <a:gd name="connsiteX104" fmla="*/ 252793 w 1440258"/>
              <a:gd name="connsiteY104" fmla="*/ 286603 h 1446662"/>
              <a:gd name="connsiteX105" fmla="*/ 184554 w 1440258"/>
              <a:gd name="connsiteY105" fmla="*/ 300250 h 1446662"/>
              <a:gd name="connsiteX106" fmla="*/ 170906 w 1440258"/>
              <a:gd name="connsiteY106" fmla="*/ 368489 h 1446662"/>
              <a:gd name="connsiteX107" fmla="*/ 157259 w 1440258"/>
              <a:gd name="connsiteY107" fmla="*/ 409432 h 1446662"/>
              <a:gd name="connsiteX108" fmla="*/ 129963 w 1440258"/>
              <a:gd name="connsiteY108" fmla="*/ 518614 h 1446662"/>
              <a:gd name="connsiteX109" fmla="*/ 102668 w 1440258"/>
              <a:gd name="connsiteY109" fmla="*/ 559558 h 1446662"/>
              <a:gd name="connsiteX110" fmla="*/ 75372 w 1440258"/>
              <a:gd name="connsiteY110" fmla="*/ 614149 h 1446662"/>
              <a:gd name="connsiteX111" fmla="*/ 116315 w 1440258"/>
              <a:gd name="connsiteY111" fmla="*/ 750626 h 1446662"/>
              <a:gd name="connsiteX112" fmla="*/ 129963 w 1440258"/>
              <a:gd name="connsiteY112" fmla="*/ 859809 h 1446662"/>
              <a:gd name="connsiteX113" fmla="*/ 157259 w 1440258"/>
              <a:gd name="connsiteY113" fmla="*/ 941695 h 1446662"/>
              <a:gd name="connsiteX114" fmla="*/ 170906 w 1440258"/>
              <a:gd name="connsiteY114" fmla="*/ 1064525 h 1446662"/>
              <a:gd name="connsiteX115" fmla="*/ 129963 w 1440258"/>
              <a:gd name="connsiteY115" fmla="*/ 1037229 h 1446662"/>
              <a:gd name="connsiteX116" fmla="*/ 102668 w 1440258"/>
              <a:gd name="connsiteY116" fmla="*/ 982638 h 1446662"/>
              <a:gd name="connsiteX117" fmla="*/ 89020 w 1440258"/>
              <a:gd name="connsiteY117" fmla="*/ 887104 h 1446662"/>
              <a:gd name="connsiteX118" fmla="*/ 61724 w 1440258"/>
              <a:gd name="connsiteY118" fmla="*/ 805217 h 1446662"/>
              <a:gd name="connsiteX119" fmla="*/ 48077 w 1440258"/>
              <a:gd name="connsiteY119" fmla="*/ 696035 h 1446662"/>
              <a:gd name="connsiteX120" fmla="*/ 61724 w 1440258"/>
              <a:gd name="connsiteY120" fmla="*/ 368489 h 1446662"/>
              <a:gd name="connsiteX121" fmla="*/ 102668 w 1440258"/>
              <a:gd name="connsiteY121" fmla="*/ 354841 h 1446662"/>
              <a:gd name="connsiteX122" fmla="*/ 184554 w 1440258"/>
              <a:gd name="connsiteY122" fmla="*/ 300250 h 1446662"/>
              <a:gd name="connsiteX123" fmla="*/ 280089 w 1440258"/>
              <a:gd name="connsiteY123" fmla="*/ 259307 h 1446662"/>
              <a:gd name="connsiteX124" fmla="*/ 321032 w 1440258"/>
              <a:gd name="connsiteY124" fmla="*/ 177420 h 1446662"/>
              <a:gd name="connsiteX125" fmla="*/ 416566 w 1440258"/>
              <a:gd name="connsiteY125" fmla="*/ 163773 h 1446662"/>
              <a:gd name="connsiteX126" fmla="*/ 553044 w 1440258"/>
              <a:gd name="connsiteY126" fmla="*/ 150125 h 1446662"/>
              <a:gd name="connsiteX127" fmla="*/ 539396 w 1440258"/>
              <a:gd name="connsiteY127" fmla="*/ 68238 h 1446662"/>
              <a:gd name="connsiteX128" fmla="*/ 607635 w 1440258"/>
              <a:gd name="connsiteY128" fmla="*/ 13647 h 1446662"/>
              <a:gd name="connsiteX129" fmla="*/ 648578 w 1440258"/>
              <a:gd name="connsiteY129" fmla="*/ 0 h 1446662"/>
              <a:gd name="connsiteX130" fmla="*/ 689521 w 1440258"/>
              <a:gd name="connsiteY130" fmla="*/ 27295 h 1446662"/>
              <a:gd name="connsiteX131" fmla="*/ 675874 w 1440258"/>
              <a:gd name="connsiteY131" fmla="*/ 109182 h 1446662"/>
              <a:gd name="connsiteX132" fmla="*/ 785056 w 1440258"/>
              <a:gd name="connsiteY132" fmla="*/ 136477 h 1446662"/>
              <a:gd name="connsiteX133" fmla="*/ 866942 w 1440258"/>
              <a:gd name="connsiteY133" fmla="*/ 54591 h 1446662"/>
              <a:gd name="connsiteX134" fmla="*/ 825999 w 1440258"/>
              <a:gd name="connsiteY134" fmla="*/ 40943 h 1446662"/>
              <a:gd name="connsiteX135" fmla="*/ 648578 w 1440258"/>
              <a:gd name="connsiteY135" fmla="*/ 27295 h 1446662"/>
              <a:gd name="connsiteX136" fmla="*/ 989772 w 1440258"/>
              <a:gd name="connsiteY136" fmla="*/ 40943 h 1446662"/>
              <a:gd name="connsiteX137" fmla="*/ 1017068 w 1440258"/>
              <a:gd name="connsiteY137" fmla="*/ 95534 h 1446662"/>
              <a:gd name="connsiteX138" fmla="*/ 1003420 w 1440258"/>
              <a:gd name="connsiteY138" fmla="*/ 150125 h 1446662"/>
              <a:gd name="connsiteX139" fmla="*/ 989772 w 1440258"/>
              <a:gd name="connsiteY139" fmla="*/ 95534 h 1446662"/>
              <a:gd name="connsiteX140" fmla="*/ 1003420 w 1440258"/>
              <a:gd name="connsiteY140" fmla="*/ 54591 h 1446662"/>
              <a:gd name="connsiteX141" fmla="*/ 1058011 w 1440258"/>
              <a:gd name="connsiteY141" fmla="*/ 136477 h 1446662"/>
              <a:gd name="connsiteX142" fmla="*/ 1139898 w 1440258"/>
              <a:gd name="connsiteY142" fmla="*/ 191068 h 1446662"/>
              <a:gd name="connsiteX143" fmla="*/ 1153545 w 1440258"/>
              <a:gd name="connsiteY143" fmla="*/ 204716 h 1446662"/>
              <a:gd name="connsiteX144" fmla="*/ 1208136 w 1440258"/>
              <a:gd name="connsiteY144" fmla="*/ 218364 h 1446662"/>
              <a:gd name="connsiteX145" fmla="*/ 1426501 w 1440258"/>
              <a:gd name="connsiteY145" fmla="*/ 313898 h 1446662"/>
              <a:gd name="connsiteX146" fmla="*/ 1412853 w 1440258"/>
              <a:gd name="connsiteY146" fmla="*/ 368489 h 1446662"/>
              <a:gd name="connsiteX147" fmla="*/ 1399205 w 1440258"/>
              <a:gd name="connsiteY147" fmla="*/ 409432 h 1446662"/>
              <a:gd name="connsiteX148" fmla="*/ 1358262 w 1440258"/>
              <a:gd name="connsiteY148" fmla="*/ 368489 h 1446662"/>
              <a:gd name="connsiteX149" fmla="*/ 1317318 w 1440258"/>
              <a:gd name="connsiteY149" fmla="*/ 272955 h 1446662"/>
              <a:gd name="connsiteX150" fmla="*/ 1276375 w 1440258"/>
              <a:gd name="connsiteY150" fmla="*/ 259307 h 1446662"/>
              <a:gd name="connsiteX151" fmla="*/ 1194489 w 1440258"/>
              <a:gd name="connsiteY151" fmla="*/ 191068 h 1446662"/>
              <a:gd name="connsiteX152" fmla="*/ 1153545 w 1440258"/>
              <a:gd name="connsiteY152" fmla="*/ 150125 h 144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440258" h="1446662">
                <a:moveTo>
                  <a:pt x="170906" y="327546"/>
                </a:moveTo>
                <a:cubicBezTo>
                  <a:pt x="139061" y="363940"/>
                  <a:pt x="95637" y="392820"/>
                  <a:pt x="75372" y="436728"/>
                </a:cubicBezTo>
                <a:cubicBezTo>
                  <a:pt x="65651" y="457790"/>
                  <a:pt x="89020" y="481770"/>
                  <a:pt x="89020" y="504967"/>
                </a:cubicBezTo>
                <a:cubicBezTo>
                  <a:pt x="89020" y="627881"/>
                  <a:pt x="79921" y="750626"/>
                  <a:pt x="75372" y="873456"/>
                </a:cubicBezTo>
                <a:cubicBezTo>
                  <a:pt x="66274" y="859808"/>
                  <a:pt x="40741" y="847184"/>
                  <a:pt x="48077" y="832513"/>
                </a:cubicBezTo>
                <a:cubicBezTo>
                  <a:pt x="54511" y="819646"/>
                  <a:pt x="77787" y="837174"/>
                  <a:pt x="89020" y="846161"/>
                </a:cubicBezTo>
                <a:cubicBezTo>
                  <a:pt x="101828" y="856408"/>
                  <a:pt x="107217" y="873456"/>
                  <a:pt x="116315" y="887104"/>
                </a:cubicBezTo>
                <a:cubicBezTo>
                  <a:pt x="125928" y="954394"/>
                  <a:pt x="126061" y="978727"/>
                  <a:pt x="143611" y="1037229"/>
                </a:cubicBezTo>
                <a:cubicBezTo>
                  <a:pt x="151879" y="1064788"/>
                  <a:pt x="143610" y="1110017"/>
                  <a:pt x="170906" y="1119116"/>
                </a:cubicBezTo>
                <a:lnTo>
                  <a:pt x="211850" y="1132764"/>
                </a:lnTo>
                <a:cubicBezTo>
                  <a:pt x="220948" y="1146412"/>
                  <a:pt x="242362" y="1157623"/>
                  <a:pt x="239145" y="1173707"/>
                </a:cubicBezTo>
                <a:cubicBezTo>
                  <a:pt x="229223" y="1223314"/>
                  <a:pt x="176057" y="1193621"/>
                  <a:pt x="157259" y="1187355"/>
                </a:cubicBezTo>
                <a:cubicBezTo>
                  <a:pt x="148160" y="1173707"/>
                  <a:pt x="136424" y="1161488"/>
                  <a:pt x="129963" y="1146411"/>
                </a:cubicBezTo>
                <a:cubicBezTo>
                  <a:pt x="122574" y="1129171"/>
                  <a:pt x="128033" y="1106467"/>
                  <a:pt x="116315" y="1091820"/>
                </a:cubicBezTo>
                <a:cubicBezTo>
                  <a:pt x="107328" y="1080587"/>
                  <a:pt x="89204" y="1082125"/>
                  <a:pt x="75372" y="1078173"/>
                </a:cubicBezTo>
                <a:cubicBezTo>
                  <a:pt x="57337" y="1073020"/>
                  <a:pt x="38978" y="1069074"/>
                  <a:pt x="20781" y="1064525"/>
                </a:cubicBezTo>
                <a:cubicBezTo>
                  <a:pt x="16232" y="1019032"/>
                  <a:pt x="-13314" y="968940"/>
                  <a:pt x="7133" y="928047"/>
                </a:cubicBezTo>
                <a:cubicBezTo>
                  <a:pt x="20781" y="900751"/>
                  <a:pt x="32700" y="983574"/>
                  <a:pt x="48077" y="1009934"/>
                </a:cubicBezTo>
                <a:cubicBezTo>
                  <a:pt x="64607" y="1038270"/>
                  <a:pt x="102668" y="1091820"/>
                  <a:pt x="102668" y="1091820"/>
                </a:cubicBezTo>
                <a:cubicBezTo>
                  <a:pt x="116889" y="1134487"/>
                  <a:pt x="130679" y="1187832"/>
                  <a:pt x="170906" y="1214650"/>
                </a:cubicBezTo>
                <a:lnTo>
                  <a:pt x="211850" y="1241946"/>
                </a:lnTo>
                <a:cubicBezTo>
                  <a:pt x="230914" y="1299136"/>
                  <a:pt x="210984" y="1275741"/>
                  <a:pt x="266441" y="1296537"/>
                </a:cubicBezTo>
                <a:cubicBezTo>
                  <a:pt x="289380" y="1305139"/>
                  <a:pt x="345636" y="1345744"/>
                  <a:pt x="334680" y="1323832"/>
                </a:cubicBezTo>
                <a:cubicBezTo>
                  <a:pt x="320009" y="1294490"/>
                  <a:pt x="252793" y="1269241"/>
                  <a:pt x="252793" y="1269241"/>
                </a:cubicBezTo>
                <a:cubicBezTo>
                  <a:pt x="257342" y="1246495"/>
                  <a:pt x="247884" y="1214921"/>
                  <a:pt x="266441" y="1201003"/>
                </a:cubicBezTo>
                <a:cubicBezTo>
                  <a:pt x="279563" y="1191162"/>
                  <a:pt x="292713" y="1220963"/>
                  <a:pt x="307384" y="1228298"/>
                </a:cubicBezTo>
                <a:cubicBezTo>
                  <a:pt x="320251" y="1234732"/>
                  <a:pt x="335460" y="1235512"/>
                  <a:pt x="348327" y="1241946"/>
                </a:cubicBezTo>
                <a:cubicBezTo>
                  <a:pt x="362998" y="1249281"/>
                  <a:pt x="373710" y="1264054"/>
                  <a:pt x="389271" y="1269241"/>
                </a:cubicBezTo>
                <a:cubicBezTo>
                  <a:pt x="415523" y="1277992"/>
                  <a:pt x="443862" y="1278340"/>
                  <a:pt x="471157" y="1282889"/>
                </a:cubicBezTo>
                <a:cubicBezTo>
                  <a:pt x="447962" y="1375667"/>
                  <a:pt x="480194" y="1323832"/>
                  <a:pt x="375623" y="1323832"/>
                </a:cubicBezTo>
                <a:cubicBezTo>
                  <a:pt x="361237" y="1323832"/>
                  <a:pt x="403699" y="1331046"/>
                  <a:pt x="416566" y="1337480"/>
                </a:cubicBezTo>
                <a:cubicBezTo>
                  <a:pt x="522381" y="1390389"/>
                  <a:pt x="395549" y="1344124"/>
                  <a:pt x="498453" y="1378423"/>
                </a:cubicBezTo>
                <a:cubicBezTo>
                  <a:pt x="531409" y="1400394"/>
                  <a:pt x="566542" y="1440062"/>
                  <a:pt x="607635" y="1378423"/>
                </a:cubicBezTo>
                <a:cubicBezTo>
                  <a:pt x="615615" y="1366453"/>
                  <a:pt x="580524" y="1368728"/>
                  <a:pt x="566692" y="1364776"/>
                </a:cubicBezTo>
                <a:cubicBezTo>
                  <a:pt x="446751" y="1330508"/>
                  <a:pt x="569313" y="1370199"/>
                  <a:pt x="471157" y="1337480"/>
                </a:cubicBezTo>
                <a:cubicBezTo>
                  <a:pt x="462059" y="1323832"/>
                  <a:pt x="440645" y="1312621"/>
                  <a:pt x="443862" y="1296537"/>
                </a:cubicBezTo>
                <a:cubicBezTo>
                  <a:pt x="453903" y="1246333"/>
                  <a:pt x="539719" y="1280224"/>
                  <a:pt x="553044" y="1282889"/>
                </a:cubicBezTo>
                <a:cubicBezTo>
                  <a:pt x="571241" y="1291988"/>
                  <a:pt x="588935" y="1302171"/>
                  <a:pt x="607635" y="1310185"/>
                </a:cubicBezTo>
                <a:cubicBezTo>
                  <a:pt x="620858" y="1315852"/>
                  <a:pt x="648578" y="1309446"/>
                  <a:pt x="648578" y="1323832"/>
                </a:cubicBezTo>
                <a:cubicBezTo>
                  <a:pt x="648578" y="1340235"/>
                  <a:pt x="621283" y="1342029"/>
                  <a:pt x="607635" y="1351128"/>
                </a:cubicBezTo>
                <a:cubicBezTo>
                  <a:pt x="600665" y="1349386"/>
                  <a:pt x="479789" y="1331358"/>
                  <a:pt x="512101" y="1282889"/>
                </a:cubicBezTo>
                <a:cubicBezTo>
                  <a:pt x="524968" y="1263588"/>
                  <a:pt x="557960" y="1290434"/>
                  <a:pt x="580339" y="1296537"/>
                </a:cubicBezTo>
                <a:cubicBezTo>
                  <a:pt x="608097" y="1304107"/>
                  <a:pt x="634313" y="1316854"/>
                  <a:pt x="662226" y="1323832"/>
                </a:cubicBezTo>
                <a:cubicBezTo>
                  <a:pt x="752399" y="1346376"/>
                  <a:pt x="698205" y="1335153"/>
                  <a:pt x="825999" y="1351128"/>
                </a:cubicBezTo>
                <a:cubicBezTo>
                  <a:pt x="830548" y="1369325"/>
                  <a:pt x="845579" y="1387925"/>
                  <a:pt x="839647" y="1405719"/>
                </a:cubicBezTo>
                <a:cubicBezTo>
                  <a:pt x="834460" y="1421280"/>
                  <a:pt x="814528" y="1428698"/>
                  <a:pt x="798703" y="1433014"/>
                </a:cubicBezTo>
                <a:cubicBezTo>
                  <a:pt x="763318" y="1442664"/>
                  <a:pt x="652844" y="1446662"/>
                  <a:pt x="689521" y="1446662"/>
                </a:cubicBezTo>
                <a:cubicBezTo>
                  <a:pt x="757911" y="1446662"/>
                  <a:pt x="825999" y="1437563"/>
                  <a:pt x="894238" y="1433014"/>
                </a:cubicBezTo>
                <a:cubicBezTo>
                  <a:pt x="889689" y="1414817"/>
                  <a:pt x="895596" y="1389677"/>
                  <a:pt x="880590" y="1378423"/>
                </a:cubicBezTo>
                <a:cubicBezTo>
                  <a:pt x="869081" y="1369791"/>
                  <a:pt x="839647" y="1377685"/>
                  <a:pt x="839647" y="1392071"/>
                </a:cubicBezTo>
                <a:cubicBezTo>
                  <a:pt x="839647" y="1408474"/>
                  <a:pt x="866942" y="1410268"/>
                  <a:pt x="880590" y="1419367"/>
                </a:cubicBezTo>
                <a:cubicBezTo>
                  <a:pt x="886427" y="1417908"/>
                  <a:pt x="976124" y="1401986"/>
                  <a:pt x="976124" y="1378423"/>
                </a:cubicBezTo>
                <a:cubicBezTo>
                  <a:pt x="976124" y="1362021"/>
                  <a:pt x="935181" y="1367530"/>
                  <a:pt x="935181" y="1351128"/>
                </a:cubicBezTo>
                <a:cubicBezTo>
                  <a:pt x="935181" y="1336742"/>
                  <a:pt x="962081" y="1361655"/>
                  <a:pt x="976124" y="1364776"/>
                </a:cubicBezTo>
                <a:cubicBezTo>
                  <a:pt x="1003137" y="1370779"/>
                  <a:pt x="1030715" y="1373874"/>
                  <a:pt x="1058011" y="1378423"/>
                </a:cubicBezTo>
                <a:cubicBezTo>
                  <a:pt x="1044363" y="1387522"/>
                  <a:pt x="1033152" y="1408936"/>
                  <a:pt x="1017068" y="1405719"/>
                </a:cubicBezTo>
                <a:cubicBezTo>
                  <a:pt x="1000984" y="1402502"/>
                  <a:pt x="985794" y="1380689"/>
                  <a:pt x="989772" y="1364776"/>
                </a:cubicBezTo>
                <a:cubicBezTo>
                  <a:pt x="993261" y="1350820"/>
                  <a:pt x="1017067" y="1355677"/>
                  <a:pt x="1030715" y="1351128"/>
                </a:cubicBezTo>
                <a:cubicBezTo>
                  <a:pt x="1067109" y="1355677"/>
                  <a:pt x="1108447" y="1345906"/>
                  <a:pt x="1139898" y="1364776"/>
                </a:cubicBezTo>
                <a:cubicBezTo>
                  <a:pt x="1153963" y="1373215"/>
                  <a:pt x="1115230" y="1390037"/>
                  <a:pt x="1098954" y="1392071"/>
                </a:cubicBezTo>
                <a:cubicBezTo>
                  <a:pt x="1075936" y="1394948"/>
                  <a:pt x="1053461" y="1382972"/>
                  <a:pt x="1030715" y="1378423"/>
                </a:cubicBezTo>
                <a:cubicBezTo>
                  <a:pt x="1035264" y="1360226"/>
                  <a:pt x="1032645" y="1338479"/>
                  <a:pt x="1044363" y="1323832"/>
                </a:cubicBezTo>
                <a:cubicBezTo>
                  <a:pt x="1053350" y="1312599"/>
                  <a:pt x="1070920" y="1310185"/>
                  <a:pt x="1085306" y="1310185"/>
                </a:cubicBezTo>
                <a:cubicBezTo>
                  <a:pt x="1121984" y="1310185"/>
                  <a:pt x="1158095" y="1319283"/>
                  <a:pt x="1194489" y="1323832"/>
                </a:cubicBezTo>
                <a:cubicBezTo>
                  <a:pt x="1177814" y="1334949"/>
                  <a:pt x="1126949" y="1387878"/>
                  <a:pt x="1139898" y="1310185"/>
                </a:cubicBezTo>
                <a:cubicBezTo>
                  <a:pt x="1142595" y="1294006"/>
                  <a:pt x="1156692" y="1281842"/>
                  <a:pt x="1167193" y="1269241"/>
                </a:cubicBezTo>
                <a:cubicBezTo>
                  <a:pt x="1200031" y="1229835"/>
                  <a:pt x="1208822" y="1227841"/>
                  <a:pt x="1249080" y="1201003"/>
                </a:cubicBezTo>
                <a:cubicBezTo>
                  <a:pt x="1258178" y="1214651"/>
                  <a:pt x="1279592" y="1225862"/>
                  <a:pt x="1276375" y="1241946"/>
                </a:cubicBezTo>
                <a:cubicBezTo>
                  <a:pt x="1266454" y="1291551"/>
                  <a:pt x="1213287" y="1261860"/>
                  <a:pt x="1194489" y="1255594"/>
                </a:cubicBezTo>
                <a:cubicBezTo>
                  <a:pt x="1224674" y="1225409"/>
                  <a:pt x="1238372" y="1206357"/>
                  <a:pt x="1276375" y="1187355"/>
                </a:cubicBezTo>
                <a:cubicBezTo>
                  <a:pt x="1289242" y="1180921"/>
                  <a:pt x="1303670" y="1178256"/>
                  <a:pt x="1317318" y="1173707"/>
                </a:cubicBezTo>
                <a:cubicBezTo>
                  <a:pt x="1395026" y="1057148"/>
                  <a:pt x="1296981" y="1226248"/>
                  <a:pt x="1249080" y="1146411"/>
                </a:cubicBezTo>
                <a:cubicBezTo>
                  <a:pt x="1206693" y="1075764"/>
                  <a:pt x="1333244" y="1057131"/>
                  <a:pt x="1358262" y="1050877"/>
                </a:cubicBezTo>
                <a:cubicBezTo>
                  <a:pt x="1371910" y="1059976"/>
                  <a:pt x="1382802" y="1078173"/>
                  <a:pt x="1399205" y="1078173"/>
                </a:cubicBezTo>
                <a:cubicBezTo>
                  <a:pt x="1415608" y="1078173"/>
                  <a:pt x="1442183" y="1067153"/>
                  <a:pt x="1440148" y="1050877"/>
                </a:cubicBezTo>
                <a:cubicBezTo>
                  <a:pt x="1436079" y="1018325"/>
                  <a:pt x="1403754" y="996286"/>
                  <a:pt x="1385557" y="968991"/>
                </a:cubicBezTo>
                <a:cubicBezTo>
                  <a:pt x="1350281" y="916077"/>
                  <a:pt x="1342702" y="922860"/>
                  <a:pt x="1399205" y="941695"/>
                </a:cubicBezTo>
                <a:cubicBezTo>
                  <a:pt x="1415674" y="859349"/>
                  <a:pt x="1420189" y="895462"/>
                  <a:pt x="1399205" y="832513"/>
                </a:cubicBezTo>
                <a:cubicBezTo>
                  <a:pt x="1394656" y="755176"/>
                  <a:pt x="1410056" y="673996"/>
                  <a:pt x="1385557" y="600501"/>
                </a:cubicBezTo>
                <a:cubicBezTo>
                  <a:pt x="1378221" y="578495"/>
                  <a:pt x="1330185" y="606154"/>
                  <a:pt x="1317318" y="586853"/>
                </a:cubicBezTo>
                <a:cubicBezTo>
                  <a:pt x="1270289" y="516309"/>
                  <a:pt x="1360500" y="511231"/>
                  <a:pt x="1385557" y="504967"/>
                </a:cubicBezTo>
                <a:cubicBezTo>
                  <a:pt x="1391993" y="485660"/>
                  <a:pt x="1412853" y="426568"/>
                  <a:pt x="1412853" y="409432"/>
                </a:cubicBezTo>
                <a:cubicBezTo>
                  <a:pt x="1412853" y="395046"/>
                  <a:pt x="1403754" y="382137"/>
                  <a:pt x="1399205" y="368489"/>
                </a:cubicBezTo>
                <a:cubicBezTo>
                  <a:pt x="1335515" y="377588"/>
                  <a:pt x="1268599" y="373798"/>
                  <a:pt x="1208136" y="395785"/>
                </a:cubicBezTo>
                <a:cubicBezTo>
                  <a:pt x="1192721" y="401391"/>
                  <a:pt x="1234409" y="415745"/>
                  <a:pt x="1249080" y="423080"/>
                </a:cubicBezTo>
                <a:cubicBezTo>
                  <a:pt x="1261947" y="429514"/>
                  <a:pt x="1276375" y="432179"/>
                  <a:pt x="1290023" y="436728"/>
                </a:cubicBezTo>
                <a:cubicBezTo>
                  <a:pt x="1294572" y="459474"/>
                  <a:pt x="1290804" y="485666"/>
                  <a:pt x="1303671" y="504967"/>
                </a:cubicBezTo>
                <a:cubicBezTo>
                  <a:pt x="1323521" y="534743"/>
                  <a:pt x="1365707" y="511583"/>
                  <a:pt x="1385557" y="504967"/>
                </a:cubicBezTo>
                <a:cubicBezTo>
                  <a:pt x="1381008" y="491319"/>
                  <a:pt x="1378343" y="476890"/>
                  <a:pt x="1371909" y="464023"/>
                </a:cubicBezTo>
                <a:cubicBezTo>
                  <a:pt x="1364574" y="449352"/>
                  <a:pt x="1352752" y="437321"/>
                  <a:pt x="1344614" y="423080"/>
                </a:cubicBezTo>
                <a:cubicBezTo>
                  <a:pt x="1334520" y="405416"/>
                  <a:pt x="1325581" y="387080"/>
                  <a:pt x="1317318" y="368489"/>
                </a:cubicBezTo>
                <a:cubicBezTo>
                  <a:pt x="1307368" y="346102"/>
                  <a:pt x="1306299" y="318560"/>
                  <a:pt x="1290023" y="300250"/>
                </a:cubicBezTo>
                <a:cubicBezTo>
                  <a:pt x="1268228" y="275731"/>
                  <a:pt x="1208136" y="245659"/>
                  <a:pt x="1208136" y="245659"/>
                </a:cubicBezTo>
                <a:cubicBezTo>
                  <a:pt x="1163759" y="253055"/>
                  <a:pt x="1125624" y="272537"/>
                  <a:pt x="1085306" y="245659"/>
                </a:cubicBezTo>
                <a:cubicBezTo>
                  <a:pt x="1069247" y="234953"/>
                  <a:pt x="1058011" y="218364"/>
                  <a:pt x="1044363" y="204716"/>
                </a:cubicBezTo>
                <a:cubicBezTo>
                  <a:pt x="1039814" y="191068"/>
                  <a:pt x="1041949" y="172760"/>
                  <a:pt x="1030715" y="163773"/>
                </a:cubicBezTo>
                <a:cubicBezTo>
                  <a:pt x="1016068" y="152056"/>
                  <a:pt x="994159" y="155278"/>
                  <a:pt x="976124" y="150125"/>
                </a:cubicBezTo>
                <a:cubicBezTo>
                  <a:pt x="926684" y="135999"/>
                  <a:pt x="939097" y="139088"/>
                  <a:pt x="894238" y="109182"/>
                </a:cubicBezTo>
                <a:cubicBezTo>
                  <a:pt x="883911" y="78202"/>
                  <a:pt x="882859" y="47116"/>
                  <a:pt x="839647" y="40943"/>
                </a:cubicBezTo>
                <a:cubicBezTo>
                  <a:pt x="821078" y="38290"/>
                  <a:pt x="803606" y="51809"/>
                  <a:pt x="785056" y="54591"/>
                </a:cubicBezTo>
                <a:cubicBezTo>
                  <a:pt x="712513" y="65472"/>
                  <a:pt x="639480" y="72788"/>
                  <a:pt x="566692" y="81886"/>
                </a:cubicBezTo>
                <a:cubicBezTo>
                  <a:pt x="553044" y="95534"/>
                  <a:pt x="542115" y="112600"/>
                  <a:pt x="525748" y="122829"/>
                </a:cubicBezTo>
                <a:cubicBezTo>
                  <a:pt x="465883" y="160244"/>
                  <a:pt x="403460" y="156131"/>
                  <a:pt x="334680" y="163773"/>
                </a:cubicBezTo>
                <a:cubicBezTo>
                  <a:pt x="321001" y="204809"/>
                  <a:pt x="323133" y="210382"/>
                  <a:pt x="293736" y="245659"/>
                </a:cubicBezTo>
                <a:cubicBezTo>
                  <a:pt x="281380" y="260486"/>
                  <a:pt x="270056" y="277971"/>
                  <a:pt x="252793" y="286603"/>
                </a:cubicBezTo>
                <a:cubicBezTo>
                  <a:pt x="232045" y="296977"/>
                  <a:pt x="207300" y="295701"/>
                  <a:pt x="184554" y="300250"/>
                </a:cubicBezTo>
                <a:cubicBezTo>
                  <a:pt x="180005" y="322996"/>
                  <a:pt x="176532" y="345985"/>
                  <a:pt x="170906" y="368489"/>
                </a:cubicBezTo>
                <a:cubicBezTo>
                  <a:pt x="167417" y="382445"/>
                  <a:pt x="160748" y="395476"/>
                  <a:pt x="157259" y="409432"/>
                </a:cubicBezTo>
                <a:cubicBezTo>
                  <a:pt x="149472" y="440581"/>
                  <a:pt x="145562" y="487415"/>
                  <a:pt x="129963" y="518614"/>
                </a:cubicBezTo>
                <a:cubicBezTo>
                  <a:pt x="122628" y="533285"/>
                  <a:pt x="110806" y="545316"/>
                  <a:pt x="102668" y="559558"/>
                </a:cubicBezTo>
                <a:cubicBezTo>
                  <a:pt x="92574" y="577222"/>
                  <a:pt x="84471" y="595952"/>
                  <a:pt x="75372" y="614149"/>
                </a:cubicBezTo>
                <a:cubicBezTo>
                  <a:pt x="87511" y="650564"/>
                  <a:pt x="109439" y="709366"/>
                  <a:pt x="116315" y="750626"/>
                </a:cubicBezTo>
                <a:cubicBezTo>
                  <a:pt x="122345" y="786805"/>
                  <a:pt x="122278" y="823946"/>
                  <a:pt x="129963" y="859809"/>
                </a:cubicBezTo>
                <a:cubicBezTo>
                  <a:pt x="135992" y="887942"/>
                  <a:pt x="157259" y="941695"/>
                  <a:pt x="157259" y="941695"/>
                </a:cubicBezTo>
                <a:cubicBezTo>
                  <a:pt x="161808" y="982638"/>
                  <a:pt x="182223" y="1024915"/>
                  <a:pt x="170906" y="1064525"/>
                </a:cubicBezTo>
                <a:cubicBezTo>
                  <a:pt x="166400" y="1080296"/>
                  <a:pt x="140464" y="1049830"/>
                  <a:pt x="129963" y="1037229"/>
                </a:cubicBezTo>
                <a:cubicBezTo>
                  <a:pt x="116939" y="1021600"/>
                  <a:pt x="111766" y="1000835"/>
                  <a:pt x="102668" y="982638"/>
                </a:cubicBezTo>
                <a:cubicBezTo>
                  <a:pt x="98119" y="950793"/>
                  <a:pt x="96253" y="918448"/>
                  <a:pt x="89020" y="887104"/>
                </a:cubicBezTo>
                <a:cubicBezTo>
                  <a:pt x="82550" y="859069"/>
                  <a:pt x="67753" y="833351"/>
                  <a:pt x="61724" y="805217"/>
                </a:cubicBezTo>
                <a:cubicBezTo>
                  <a:pt x="54039" y="769354"/>
                  <a:pt x="52626" y="732429"/>
                  <a:pt x="48077" y="696035"/>
                </a:cubicBezTo>
                <a:cubicBezTo>
                  <a:pt x="52626" y="586853"/>
                  <a:pt x="44459" y="476393"/>
                  <a:pt x="61724" y="368489"/>
                </a:cubicBezTo>
                <a:cubicBezTo>
                  <a:pt x="63997" y="354283"/>
                  <a:pt x="90092" y="361828"/>
                  <a:pt x="102668" y="354841"/>
                </a:cubicBezTo>
                <a:cubicBezTo>
                  <a:pt x="131345" y="338909"/>
                  <a:pt x="155212" y="314921"/>
                  <a:pt x="184554" y="300250"/>
                </a:cubicBezTo>
                <a:cubicBezTo>
                  <a:pt x="252013" y="266521"/>
                  <a:pt x="219844" y="279389"/>
                  <a:pt x="280089" y="259307"/>
                </a:cubicBezTo>
                <a:cubicBezTo>
                  <a:pt x="293737" y="232011"/>
                  <a:pt x="296031" y="194921"/>
                  <a:pt x="321032" y="177420"/>
                </a:cubicBezTo>
                <a:cubicBezTo>
                  <a:pt x="347385" y="158973"/>
                  <a:pt x="384618" y="167531"/>
                  <a:pt x="416566" y="163773"/>
                </a:cubicBezTo>
                <a:cubicBezTo>
                  <a:pt x="461972" y="158431"/>
                  <a:pt x="507551" y="154674"/>
                  <a:pt x="553044" y="150125"/>
                </a:cubicBezTo>
                <a:cubicBezTo>
                  <a:pt x="548495" y="122829"/>
                  <a:pt x="539396" y="95910"/>
                  <a:pt x="539396" y="68238"/>
                </a:cubicBezTo>
                <a:cubicBezTo>
                  <a:pt x="539396" y="13217"/>
                  <a:pt x="564616" y="25938"/>
                  <a:pt x="607635" y="13647"/>
                </a:cubicBezTo>
                <a:cubicBezTo>
                  <a:pt x="621467" y="9695"/>
                  <a:pt x="634930" y="4549"/>
                  <a:pt x="648578" y="0"/>
                </a:cubicBezTo>
                <a:cubicBezTo>
                  <a:pt x="662226" y="9098"/>
                  <a:pt x="685543" y="11382"/>
                  <a:pt x="689521" y="27295"/>
                </a:cubicBezTo>
                <a:cubicBezTo>
                  <a:pt x="696233" y="54141"/>
                  <a:pt x="657652" y="88357"/>
                  <a:pt x="675874" y="109182"/>
                </a:cubicBezTo>
                <a:cubicBezTo>
                  <a:pt x="700577" y="137414"/>
                  <a:pt x="748662" y="127379"/>
                  <a:pt x="785056" y="136477"/>
                </a:cubicBezTo>
                <a:cubicBezTo>
                  <a:pt x="812351" y="109182"/>
                  <a:pt x="903562" y="66798"/>
                  <a:pt x="866942" y="54591"/>
                </a:cubicBezTo>
                <a:cubicBezTo>
                  <a:pt x="853294" y="50042"/>
                  <a:pt x="840274" y="42727"/>
                  <a:pt x="825999" y="40943"/>
                </a:cubicBezTo>
                <a:cubicBezTo>
                  <a:pt x="767142" y="33586"/>
                  <a:pt x="589263" y="27295"/>
                  <a:pt x="648578" y="27295"/>
                </a:cubicBezTo>
                <a:cubicBezTo>
                  <a:pt x="762400" y="27295"/>
                  <a:pt x="876041" y="36394"/>
                  <a:pt x="989772" y="40943"/>
                </a:cubicBezTo>
                <a:cubicBezTo>
                  <a:pt x="998871" y="59140"/>
                  <a:pt x="1014544" y="75346"/>
                  <a:pt x="1017068" y="95534"/>
                </a:cubicBezTo>
                <a:cubicBezTo>
                  <a:pt x="1019395" y="114146"/>
                  <a:pt x="1022177" y="150125"/>
                  <a:pt x="1003420" y="150125"/>
                </a:cubicBezTo>
                <a:cubicBezTo>
                  <a:pt x="984663" y="150125"/>
                  <a:pt x="994321" y="113731"/>
                  <a:pt x="989772" y="95534"/>
                </a:cubicBezTo>
                <a:cubicBezTo>
                  <a:pt x="994321" y="81886"/>
                  <a:pt x="991084" y="47190"/>
                  <a:pt x="1003420" y="54591"/>
                </a:cubicBezTo>
                <a:cubicBezTo>
                  <a:pt x="1031550" y="71469"/>
                  <a:pt x="1034814" y="113280"/>
                  <a:pt x="1058011" y="136477"/>
                </a:cubicBezTo>
                <a:cubicBezTo>
                  <a:pt x="1109127" y="187593"/>
                  <a:pt x="1080644" y="171317"/>
                  <a:pt x="1139898" y="191068"/>
                </a:cubicBezTo>
                <a:cubicBezTo>
                  <a:pt x="1082433" y="277264"/>
                  <a:pt x="1120025" y="209504"/>
                  <a:pt x="1153545" y="204716"/>
                </a:cubicBezTo>
                <a:cubicBezTo>
                  <a:pt x="1172114" y="202063"/>
                  <a:pt x="1189939" y="213815"/>
                  <a:pt x="1208136" y="218364"/>
                </a:cubicBezTo>
                <a:cubicBezTo>
                  <a:pt x="1293114" y="345830"/>
                  <a:pt x="1230035" y="297526"/>
                  <a:pt x="1426501" y="313898"/>
                </a:cubicBezTo>
                <a:cubicBezTo>
                  <a:pt x="1421952" y="332095"/>
                  <a:pt x="1418006" y="350454"/>
                  <a:pt x="1412853" y="368489"/>
                </a:cubicBezTo>
                <a:cubicBezTo>
                  <a:pt x="1408901" y="382321"/>
                  <a:pt x="1413591" y="409432"/>
                  <a:pt x="1399205" y="409432"/>
                </a:cubicBezTo>
                <a:cubicBezTo>
                  <a:pt x="1379904" y="409432"/>
                  <a:pt x="1371910" y="382137"/>
                  <a:pt x="1358262" y="368489"/>
                </a:cubicBezTo>
                <a:cubicBezTo>
                  <a:pt x="1350105" y="344020"/>
                  <a:pt x="1334183" y="289820"/>
                  <a:pt x="1317318" y="272955"/>
                </a:cubicBezTo>
                <a:cubicBezTo>
                  <a:pt x="1307146" y="262783"/>
                  <a:pt x="1290023" y="263856"/>
                  <a:pt x="1276375" y="259307"/>
                </a:cubicBezTo>
                <a:cubicBezTo>
                  <a:pt x="1250441" y="181506"/>
                  <a:pt x="1283814" y="246896"/>
                  <a:pt x="1194489" y="191068"/>
                </a:cubicBezTo>
                <a:cubicBezTo>
                  <a:pt x="1178122" y="180838"/>
                  <a:pt x="1153545" y="150125"/>
                  <a:pt x="1153545" y="1501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3" name="102 Conector"/>
          <p:cNvSpPr/>
          <p:nvPr/>
        </p:nvSpPr>
        <p:spPr>
          <a:xfrm>
            <a:off x="7677933" y="5529143"/>
            <a:ext cx="379999" cy="3203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5" name="104 Forma libre"/>
          <p:cNvSpPr/>
          <p:nvPr/>
        </p:nvSpPr>
        <p:spPr>
          <a:xfrm>
            <a:off x="6666931" y="4470291"/>
            <a:ext cx="2347414" cy="1296538"/>
          </a:xfrm>
          <a:custGeom>
            <a:avLst/>
            <a:gdLst>
              <a:gd name="connsiteX0" fmla="*/ 122829 w 2347414"/>
              <a:gd name="connsiteY0" fmla="*/ 764275 h 1296538"/>
              <a:gd name="connsiteX1" fmla="*/ 95534 w 2347414"/>
              <a:gd name="connsiteY1" fmla="*/ 832514 h 1296538"/>
              <a:gd name="connsiteX2" fmla="*/ 54591 w 2347414"/>
              <a:gd name="connsiteY2" fmla="*/ 914400 h 1296538"/>
              <a:gd name="connsiteX3" fmla="*/ 27295 w 2347414"/>
              <a:gd name="connsiteY3" fmla="*/ 1091821 h 1296538"/>
              <a:gd name="connsiteX4" fmla="*/ 0 w 2347414"/>
              <a:gd name="connsiteY4" fmla="*/ 1241947 h 1296538"/>
              <a:gd name="connsiteX5" fmla="*/ 13647 w 2347414"/>
              <a:gd name="connsiteY5" fmla="*/ 928048 h 1296538"/>
              <a:gd name="connsiteX6" fmla="*/ 40943 w 2347414"/>
              <a:gd name="connsiteY6" fmla="*/ 846162 h 1296538"/>
              <a:gd name="connsiteX7" fmla="*/ 68238 w 2347414"/>
              <a:gd name="connsiteY7" fmla="*/ 805218 h 1296538"/>
              <a:gd name="connsiteX8" fmla="*/ 150125 w 2347414"/>
              <a:gd name="connsiteY8" fmla="*/ 627797 h 1296538"/>
              <a:gd name="connsiteX9" fmla="*/ 191068 w 2347414"/>
              <a:gd name="connsiteY9" fmla="*/ 600502 h 1296538"/>
              <a:gd name="connsiteX10" fmla="*/ 218364 w 2347414"/>
              <a:gd name="connsiteY10" fmla="*/ 518615 h 1296538"/>
              <a:gd name="connsiteX11" fmla="*/ 232011 w 2347414"/>
              <a:gd name="connsiteY11" fmla="*/ 477672 h 1296538"/>
              <a:gd name="connsiteX12" fmla="*/ 272955 w 2347414"/>
              <a:gd name="connsiteY12" fmla="*/ 450377 h 1296538"/>
              <a:gd name="connsiteX13" fmla="*/ 286602 w 2347414"/>
              <a:gd name="connsiteY13" fmla="*/ 409433 h 1296538"/>
              <a:gd name="connsiteX14" fmla="*/ 191068 w 2347414"/>
              <a:gd name="connsiteY14" fmla="*/ 395786 h 1296538"/>
              <a:gd name="connsiteX15" fmla="*/ 177420 w 2347414"/>
              <a:gd name="connsiteY15" fmla="*/ 436729 h 1296538"/>
              <a:gd name="connsiteX16" fmla="*/ 191068 w 2347414"/>
              <a:gd name="connsiteY16" fmla="*/ 382138 h 1296538"/>
              <a:gd name="connsiteX17" fmla="*/ 232011 w 2347414"/>
              <a:gd name="connsiteY17" fmla="*/ 368490 h 1296538"/>
              <a:gd name="connsiteX18" fmla="*/ 327546 w 2347414"/>
              <a:gd name="connsiteY18" fmla="*/ 341194 h 1296538"/>
              <a:gd name="connsiteX19" fmla="*/ 395785 w 2347414"/>
              <a:gd name="connsiteY19" fmla="*/ 272956 h 1296538"/>
              <a:gd name="connsiteX20" fmla="*/ 477671 w 2347414"/>
              <a:gd name="connsiteY20" fmla="*/ 218365 h 1296538"/>
              <a:gd name="connsiteX21" fmla="*/ 504967 w 2347414"/>
              <a:gd name="connsiteY21" fmla="*/ 177421 h 1296538"/>
              <a:gd name="connsiteX22" fmla="*/ 545910 w 2347414"/>
              <a:gd name="connsiteY22" fmla="*/ 163774 h 1296538"/>
              <a:gd name="connsiteX23" fmla="*/ 600501 w 2347414"/>
              <a:gd name="connsiteY23" fmla="*/ 136478 h 1296538"/>
              <a:gd name="connsiteX24" fmla="*/ 723331 w 2347414"/>
              <a:gd name="connsiteY24" fmla="*/ 68239 h 1296538"/>
              <a:gd name="connsiteX25" fmla="*/ 846161 w 2347414"/>
              <a:gd name="connsiteY25" fmla="*/ 54591 h 1296538"/>
              <a:gd name="connsiteX26" fmla="*/ 968991 w 2347414"/>
              <a:gd name="connsiteY26" fmla="*/ 13648 h 1296538"/>
              <a:gd name="connsiteX27" fmla="*/ 1009934 w 2347414"/>
              <a:gd name="connsiteY27" fmla="*/ 0 h 1296538"/>
              <a:gd name="connsiteX28" fmla="*/ 1160059 w 2347414"/>
              <a:gd name="connsiteY28" fmla="*/ 27296 h 1296538"/>
              <a:gd name="connsiteX29" fmla="*/ 1214650 w 2347414"/>
              <a:gd name="connsiteY29" fmla="*/ 40944 h 1296538"/>
              <a:gd name="connsiteX30" fmla="*/ 1282889 w 2347414"/>
              <a:gd name="connsiteY30" fmla="*/ 54591 h 1296538"/>
              <a:gd name="connsiteX31" fmla="*/ 1364776 w 2347414"/>
              <a:gd name="connsiteY31" fmla="*/ 81887 h 1296538"/>
              <a:gd name="connsiteX32" fmla="*/ 1405719 w 2347414"/>
              <a:gd name="connsiteY32" fmla="*/ 95535 h 1296538"/>
              <a:gd name="connsiteX33" fmla="*/ 1514901 w 2347414"/>
              <a:gd name="connsiteY33" fmla="*/ 109183 h 1296538"/>
              <a:gd name="connsiteX34" fmla="*/ 1555844 w 2347414"/>
              <a:gd name="connsiteY34" fmla="*/ 136478 h 1296538"/>
              <a:gd name="connsiteX35" fmla="*/ 1692322 w 2347414"/>
              <a:gd name="connsiteY35" fmla="*/ 163774 h 1296538"/>
              <a:gd name="connsiteX36" fmla="*/ 1774208 w 2347414"/>
              <a:gd name="connsiteY36" fmla="*/ 204717 h 1296538"/>
              <a:gd name="connsiteX37" fmla="*/ 1801504 w 2347414"/>
              <a:gd name="connsiteY37" fmla="*/ 245660 h 1296538"/>
              <a:gd name="connsiteX38" fmla="*/ 1842447 w 2347414"/>
              <a:gd name="connsiteY38" fmla="*/ 286603 h 1296538"/>
              <a:gd name="connsiteX39" fmla="*/ 1869743 w 2347414"/>
              <a:gd name="connsiteY39" fmla="*/ 327547 h 1296538"/>
              <a:gd name="connsiteX40" fmla="*/ 1910686 w 2347414"/>
              <a:gd name="connsiteY40" fmla="*/ 341194 h 1296538"/>
              <a:gd name="connsiteX41" fmla="*/ 1951629 w 2347414"/>
              <a:gd name="connsiteY41" fmla="*/ 368490 h 1296538"/>
              <a:gd name="connsiteX42" fmla="*/ 1992573 w 2347414"/>
              <a:gd name="connsiteY42" fmla="*/ 450377 h 1296538"/>
              <a:gd name="connsiteX43" fmla="*/ 2033516 w 2347414"/>
              <a:gd name="connsiteY43" fmla="*/ 627797 h 1296538"/>
              <a:gd name="connsiteX44" fmla="*/ 2060811 w 2347414"/>
              <a:gd name="connsiteY44" fmla="*/ 668741 h 1296538"/>
              <a:gd name="connsiteX45" fmla="*/ 2101755 w 2347414"/>
              <a:gd name="connsiteY45" fmla="*/ 696036 h 1296538"/>
              <a:gd name="connsiteX46" fmla="*/ 2169994 w 2347414"/>
              <a:gd name="connsiteY46" fmla="*/ 805218 h 1296538"/>
              <a:gd name="connsiteX47" fmla="*/ 2251880 w 2347414"/>
              <a:gd name="connsiteY47" fmla="*/ 832514 h 1296538"/>
              <a:gd name="connsiteX48" fmla="*/ 2279176 w 2347414"/>
              <a:gd name="connsiteY48" fmla="*/ 873457 h 1296538"/>
              <a:gd name="connsiteX49" fmla="*/ 2238232 w 2347414"/>
              <a:gd name="connsiteY49" fmla="*/ 859809 h 1296538"/>
              <a:gd name="connsiteX50" fmla="*/ 2197289 w 2347414"/>
              <a:gd name="connsiteY50" fmla="*/ 832514 h 1296538"/>
              <a:gd name="connsiteX51" fmla="*/ 2210937 w 2347414"/>
              <a:gd name="connsiteY51" fmla="*/ 818866 h 1296538"/>
              <a:gd name="connsiteX52" fmla="*/ 2251880 w 2347414"/>
              <a:gd name="connsiteY52" fmla="*/ 846162 h 1296538"/>
              <a:gd name="connsiteX53" fmla="*/ 2320119 w 2347414"/>
              <a:gd name="connsiteY53" fmla="*/ 968991 h 1296538"/>
              <a:gd name="connsiteX54" fmla="*/ 2306471 w 2347414"/>
              <a:gd name="connsiteY54" fmla="*/ 1050878 h 1296538"/>
              <a:gd name="connsiteX55" fmla="*/ 2265528 w 2347414"/>
              <a:gd name="connsiteY55" fmla="*/ 1037230 h 1296538"/>
              <a:gd name="connsiteX56" fmla="*/ 2279176 w 2347414"/>
              <a:gd name="connsiteY56" fmla="*/ 982639 h 1296538"/>
              <a:gd name="connsiteX57" fmla="*/ 2320119 w 2347414"/>
              <a:gd name="connsiteY57" fmla="*/ 1132765 h 1296538"/>
              <a:gd name="connsiteX58" fmla="*/ 2333767 w 2347414"/>
              <a:gd name="connsiteY58" fmla="*/ 1173708 h 1296538"/>
              <a:gd name="connsiteX59" fmla="*/ 2347414 w 2347414"/>
              <a:gd name="connsiteY59" fmla="*/ 1296538 h 129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347414" h="1296538">
                <a:moveTo>
                  <a:pt x="122829" y="764275"/>
                </a:moveTo>
                <a:cubicBezTo>
                  <a:pt x="113731" y="787021"/>
                  <a:pt x="106490" y="810602"/>
                  <a:pt x="95534" y="832514"/>
                </a:cubicBezTo>
                <a:cubicBezTo>
                  <a:pt x="42621" y="938339"/>
                  <a:pt x="88893" y="811489"/>
                  <a:pt x="54591" y="914400"/>
                </a:cubicBezTo>
                <a:cubicBezTo>
                  <a:pt x="48036" y="960286"/>
                  <a:pt x="36764" y="1044478"/>
                  <a:pt x="27295" y="1091821"/>
                </a:cubicBezTo>
                <a:cubicBezTo>
                  <a:pt x="-4877" y="1252676"/>
                  <a:pt x="34687" y="999122"/>
                  <a:pt x="0" y="1241947"/>
                </a:cubicBezTo>
                <a:cubicBezTo>
                  <a:pt x="4549" y="1137314"/>
                  <a:pt x="2870" y="1032224"/>
                  <a:pt x="13647" y="928048"/>
                </a:cubicBezTo>
                <a:cubicBezTo>
                  <a:pt x="16608" y="899429"/>
                  <a:pt x="24984" y="870102"/>
                  <a:pt x="40943" y="846162"/>
                </a:cubicBezTo>
                <a:cubicBezTo>
                  <a:pt x="50041" y="832514"/>
                  <a:pt x="61364" y="820111"/>
                  <a:pt x="68238" y="805218"/>
                </a:cubicBezTo>
                <a:cubicBezTo>
                  <a:pt x="76521" y="787271"/>
                  <a:pt x="113193" y="664729"/>
                  <a:pt x="150125" y="627797"/>
                </a:cubicBezTo>
                <a:cubicBezTo>
                  <a:pt x="161723" y="616199"/>
                  <a:pt x="177420" y="609600"/>
                  <a:pt x="191068" y="600502"/>
                </a:cubicBezTo>
                <a:lnTo>
                  <a:pt x="218364" y="518615"/>
                </a:lnTo>
                <a:cubicBezTo>
                  <a:pt x="222913" y="504967"/>
                  <a:pt x="220041" y="485652"/>
                  <a:pt x="232011" y="477672"/>
                </a:cubicBezTo>
                <a:lnTo>
                  <a:pt x="272955" y="450377"/>
                </a:lnTo>
                <a:cubicBezTo>
                  <a:pt x="277504" y="436729"/>
                  <a:pt x="294004" y="421769"/>
                  <a:pt x="286602" y="409433"/>
                </a:cubicBezTo>
                <a:cubicBezTo>
                  <a:pt x="258494" y="362587"/>
                  <a:pt x="223487" y="384979"/>
                  <a:pt x="191068" y="395786"/>
                </a:cubicBezTo>
                <a:cubicBezTo>
                  <a:pt x="186519" y="409434"/>
                  <a:pt x="177420" y="451115"/>
                  <a:pt x="177420" y="436729"/>
                </a:cubicBezTo>
                <a:cubicBezTo>
                  <a:pt x="177420" y="417972"/>
                  <a:pt x="179351" y="396785"/>
                  <a:pt x="191068" y="382138"/>
                </a:cubicBezTo>
                <a:cubicBezTo>
                  <a:pt x="200055" y="370904"/>
                  <a:pt x="218179" y="372442"/>
                  <a:pt x="232011" y="368490"/>
                </a:cubicBezTo>
                <a:cubicBezTo>
                  <a:pt x="351978" y="334213"/>
                  <a:pt x="229370" y="373919"/>
                  <a:pt x="327546" y="341194"/>
                </a:cubicBezTo>
                <a:cubicBezTo>
                  <a:pt x="377589" y="266129"/>
                  <a:pt x="327544" y="329823"/>
                  <a:pt x="395785" y="272956"/>
                </a:cubicBezTo>
                <a:cubicBezTo>
                  <a:pt x="463941" y="216160"/>
                  <a:pt x="405716" y="242349"/>
                  <a:pt x="477671" y="218365"/>
                </a:cubicBezTo>
                <a:cubicBezTo>
                  <a:pt x="486770" y="204717"/>
                  <a:pt x="492159" y="187668"/>
                  <a:pt x="504967" y="177421"/>
                </a:cubicBezTo>
                <a:cubicBezTo>
                  <a:pt x="516200" y="168434"/>
                  <a:pt x="532687" y="169441"/>
                  <a:pt x="545910" y="163774"/>
                </a:cubicBezTo>
                <a:cubicBezTo>
                  <a:pt x="564610" y="155760"/>
                  <a:pt x="583055" y="146945"/>
                  <a:pt x="600501" y="136478"/>
                </a:cubicBezTo>
                <a:cubicBezTo>
                  <a:pt x="645589" y="109425"/>
                  <a:pt x="672653" y="76686"/>
                  <a:pt x="723331" y="68239"/>
                </a:cubicBezTo>
                <a:cubicBezTo>
                  <a:pt x="763966" y="61466"/>
                  <a:pt x="805218" y="59140"/>
                  <a:pt x="846161" y="54591"/>
                </a:cubicBezTo>
                <a:lnTo>
                  <a:pt x="968991" y="13648"/>
                </a:lnTo>
                <a:lnTo>
                  <a:pt x="1009934" y="0"/>
                </a:lnTo>
                <a:cubicBezTo>
                  <a:pt x="1069190" y="9876"/>
                  <a:pt x="1102836" y="14580"/>
                  <a:pt x="1160059" y="27296"/>
                </a:cubicBezTo>
                <a:cubicBezTo>
                  <a:pt x="1178369" y="31365"/>
                  <a:pt x="1196340" y="36875"/>
                  <a:pt x="1214650" y="40944"/>
                </a:cubicBezTo>
                <a:cubicBezTo>
                  <a:pt x="1237294" y="45976"/>
                  <a:pt x="1260510" y="48488"/>
                  <a:pt x="1282889" y="54591"/>
                </a:cubicBezTo>
                <a:cubicBezTo>
                  <a:pt x="1310647" y="62161"/>
                  <a:pt x="1337480" y="72788"/>
                  <a:pt x="1364776" y="81887"/>
                </a:cubicBezTo>
                <a:cubicBezTo>
                  <a:pt x="1378424" y="86436"/>
                  <a:pt x="1391444" y="93751"/>
                  <a:pt x="1405719" y="95535"/>
                </a:cubicBezTo>
                <a:lnTo>
                  <a:pt x="1514901" y="109183"/>
                </a:lnTo>
                <a:cubicBezTo>
                  <a:pt x="1528549" y="118281"/>
                  <a:pt x="1541173" y="129143"/>
                  <a:pt x="1555844" y="136478"/>
                </a:cubicBezTo>
                <a:cubicBezTo>
                  <a:pt x="1593957" y="155534"/>
                  <a:pt x="1657114" y="158744"/>
                  <a:pt x="1692322" y="163774"/>
                </a:cubicBezTo>
                <a:cubicBezTo>
                  <a:pt x="1725624" y="174874"/>
                  <a:pt x="1747750" y="178259"/>
                  <a:pt x="1774208" y="204717"/>
                </a:cubicBezTo>
                <a:cubicBezTo>
                  <a:pt x="1785806" y="216315"/>
                  <a:pt x="1791003" y="233059"/>
                  <a:pt x="1801504" y="245660"/>
                </a:cubicBezTo>
                <a:cubicBezTo>
                  <a:pt x="1813860" y="260487"/>
                  <a:pt x="1830091" y="271776"/>
                  <a:pt x="1842447" y="286603"/>
                </a:cubicBezTo>
                <a:cubicBezTo>
                  <a:pt x="1852948" y="299204"/>
                  <a:pt x="1856935" y="317300"/>
                  <a:pt x="1869743" y="327547"/>
                </a:cubicBezTo>
                <a:cubicBezTo>
                  <a:pt x="1880976" y="336534"/>
                  <a:pt x="1897038" y="336645"/>
                  <a:pt x="1910686" y="341194"/>
                </a:cubicBezTo>
                <a:cubicBezTo>
                  <a:pt x="1924334" y="350293"/>
                  <a:pt x="1940031" y="356892"/>
                  <a:pt x="1951629" y="368490"/>
                </a:cubicBezTo>
                <a:cubicBezTo>
                  <a:pt x="1978087" y="394948"/>
                  <a:pt x="1981472" y="417075"/>
                  <a:pt x="1992573" y="450377"/>
                </a:cubicBezTo>
                <a:cubicBezTo>
                  <a:pt x="1998866" y="494427"/>
                  <a:pt x="2006265" y="586918"/>
                  <a:pt x="2033516" y="627797"/>
                </a:cubicBezTo>
                <a:cubicBezTo>
                  <a:pt x="2042614" y="641445"/>
                  <a:pt x="2049213" y="657143"/>
                  <a:pt x="2060811" y="668741"/>
                </a:cubicBezTo>
                <a:cubicBezTo>
                  <a:pt x="2072409" y="680339"/>
                  <a:pt x="2088107" y="686938"/>
                  <a:pt x="2101755" y="696036"/>
                </a:cubicBezTo>
                <a:cubicBezTo>
                  <a:pt x="2124341" y="763797"/>
                  <a:pt x="2110751" y="778888"/>
                  <a:pt x="2169994" y="805218"/>
                </a:cubicBezTo>
                <a:cubicBezTo>
                  <a:pt x="2196286" y="816903"/>
                  <a:pt x="2251880" y="832514"/>
                  <a:pt x="2251880" y="832514"/>
                </a:cubicBezTo>
                <a:cubicBezTo>
                  <a:pt x="2260979" y="846162"/>
                  <a:pt x="2286512" y="858786"/>
                  <a:pt x="2279176" y="873457"/>
                </a:cubicBezTo>
                <a:cubicBezTo>
                  <a:pt x="2272742" y="886324"/>
                  <a:pt x="2251099" y="866243"/>
                  <a:pt x="2238232" y="859809"/>
                </a:cubicBezTo>
                <a:cubicBezTo>
                  <a:pt x="2223561" y="852474"/>
                  <a:pt x="2210937" y="841612"/>
                  <a:pt x="2197289" y="832514"/>
                </a:cubicBezTo>
                <a:cubicBezTo>
                  <a:pt x="2172478" y="733271"/>
                  <a:pt x="2179519" y="787448"/>
                  <a:pt x="2210937" y="818866"/>
                </a:cubicBezTo>
                <a:cubicBezTo>
                  <a:pt x="2222535" y="830464"/>
                  <a:pt x="2238232" y="837063"/>
                  <a:pt x="2251880" y="846162"/>
                </a:cubicBezTo>
                <a:cubicBezTo>
                  <a:pt x="2314451" y="940018"/>
                  <a:pt x="2296097" y="896927"/>
                  <a:pt x="2320119" y="968991"/>
                </a:cubicBezTo>
                <a:cubicBezTo>
                  <a:pt x="2315570" y="996287"/>
                  <a:pt x="2323758" y="1029270"/>
                  <a:pt x="2306471" y="1050878"/>
                </a:cubicBezTo>
                <a:cubicBezTo>
                  <a:pt x="2297484" y="1062112"/>
                  <a:pt x="2270871" y="1050587"/>
                  <a:pt x="2265528" y="1037230"/>
                </a:cubicBezTo>
                <a:cubicBezTo>
                  <a:pt x="2258562" y="1019814"/>
                  <a:pt x="2274627" y="1000836"/>
                  <a:pt x="2279176" y="982639"/>
                </a:cubicBezTo>
                <a:cubicBezTo>
                  <a:pt x="2298465" y="1079091"/>
                  <a:pt x="2285488" y="1028873"/>
                  <a:pt x="2320119" y="1132765"/>
                </a:cubicBezTo>
                <a:lnTo>
                  <a:pt x="2333767" y="1173708"/>
                </a:lnTo>
                <a:lnTo>
                  <a:pt x="2347414" y="129653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2" name="111 Conector"/>
          <p:cNvSpPr/>
          <p:nvPr/>
        </p:nvSpPr>
        <p:spPr>
          <a:xfrm flipH="1">
            <a:off x="3259887" y="3443976"/>
            <a:ext cx="150176" cy="1605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3" name="112 Conector"/>
          <p:cNvSpPr/>
          <p:nvPr/>
        </p:nvSpPr>
        <p:spPr>
          <a:xfrm flipH="1">
            <a:off x="3273302" y="3356991"/>
            <a:ext cx="159079" cy="15747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4" name="113 Conector"/>
          <p:cNvSpPr/>
          <p:nvPr/>
        </p:nvSpPr>
        <p:spPr>
          <a:xfrm flipH="1">
            <a:off x="3290493" y="3545885"/>
            <a:ext cx="152400" cy="17556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5" name="114 Conector"/>
          <p:cNvSpPr/>
          <p:nvPr/>
        </p:nvSpPr>
        <p:spPr>
          <a:xfrm flipH="1">
            <a:off x="3396377" y="3328878"/>
            <a:ext cx="150920" cy="17459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6" name="115 Conector"/>
          <p:cNvSpPr/>
          <p:nvPr/>
        </p:nvSpPr>
        <p:spPr>
          <a:xfrm flipH="1">
            <a:off x="3449123" y="3475715"/>
            <a:ext cx="128520" cy="15239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7" name="116 CuadroTexto"/>
          <p:cNvSpPr txBox="1"/>
          <p:nvPr/>
        </p:nvSpPr>
        <p:spPr>
          <a:xfrm>
            <a:off x="3324462" y="3226044"/>
            <a:ext cx="155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+</a:t>
            </a:r>
          </a:p>
        </p:txBody>
      </p:sp>
      <p:sp>
        <p:nvSpPr>
          <p:cNvPr id="118" name="117 CuadroTexto"/>
          <p:cNvSpPr txBox="1"/>
          <p:nvPr/>
        </p:nvSpPr>
        <p:spPr>
          <a:xfrm>
            <a:off x="3209659" y="3443980"/>
            <a:ext cx="155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+</a:t>
            </a:r>
          </a:p>
        </p:txBody>
      </p:sp>
      <p:sp>
        <p:nvSpPr>
          <p:cNvPr id="119" name="118 CuadroTexto"/>
          <p:cNvSpPr txBox="1"/>
          <p:nvPr/>
        </p:nvSpPr>
        <p:spPr>
          <a:xfrm>
            <a:off x="3219684" y="3251060"/>
            <a:ext cx="155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+</a:t>
            </a:r>
          </a:p>
        </p:txBody>
      </p:sp>
      <p:sp>
        <p:nvSpPr>
          <p:cNvPr id="120" name="119 CuadroTexto"/>
          <p:cNvSpPr txBox="1"/>
          <p:nvPr/>
        </p:nvSpPr>
        <p:spPr>
          <a:xfrm>
            <a:off x="3375060" y="3366387"/>
            <a:ext cx="155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+</a:t>
            </a:r>
          </a:p>
        </p:txBody>
      </p:sp>
      <p:sp>
        <p:nvSpPr>
          <p:cNvPr id="2" name="1 Conector"/>
          <p:cNvSpPr/>
          <p:nvPr/>
        </p:nvSpPr>
        <p:spPr>
          <a:xfrm>
            <a:off x="5942661" y="5255982"/>
            <a:ext cx="170915" cy="18264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Conector"/>
          <p:cNvSpPr/>
          <p:nvPr/>
        </p:nvSpPr>
        <p:spPr>
          <a:xfrm>
            <a:off x="5733064" y="5056396"/>
            <a:ext cx="590109" cy="547844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Elipse"/>
          <p:cNvSpPr/>
          <p:nvPr/>
        </p:nvSpPr>
        <p:spPr>
          <a:xfrm rot="17579780">
            <a:off x="5221443" y="5017059"/>
            <a:ext cx="1613353" cy="660494"/>
          </a:xfrm>
          <a:prstGeom prst="ellipse">
            <a:avLst/>
          </a:prstGeom>
          <a:noFill/>
          <a:ln>
            <a:solidFill>
              <a:srgbClr val="080C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2" name="81 CuadroTexto">
            <a:hlinkClick r:id="rId2" action="ppaction://hlinksldjump"/>
          </p:cNvPr>
          <p:cNvSpPr txBox="1"/>
          <p:nvPr/>
        </p:nvSpPr>
        <p:spPr>
          <a:xfrm>
            <a:off x="6057269" y="4057245"/>
            <a:ext cx="3086731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u="sng" dirty="0">
                <a:solidFill>
                  <a:schemeClr val="accent2">
                    <a:lumMod val="40000"/>
                    <a:lumOff val="60000"/>
                  </a:schemeClr>
                </a:solidFill>
                <a:hlinkClick r:id="rId7" action="ppaction://hlinksldjump"/>
              </a:rPr>
              <a:t>SOMMERFELD Y ZEEMAN</a:t>
            </a:r>
            <a:endParaRPr lang="es-MX" b="1" u="sng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s-MX" sz="1050" dirty="0" smtClean="0">
                <a:solidFill>
                  <a:schemeClr val="bg1"/>
                </a:solidFill>
              </a:rPr>
              <a:t>ORBITA ELIPTICAS  </a:t>
            </a:r>
            <a:endParaRPr lang="es-MX" sz="1050" dirty="0">
              <a:solidFill>
                <a:schemeClr val="bg1"/>
              </a:solidFill>
            </a:endParaRPr>
          </a:p>
        </p:txBody>
      </p:sp>
      <p:sp>
        <p:nvSpPr>
          <p:cNvPr id="7" name="6 Forma libre"/>
          <p:cNvSpPr/>
          <p:nvPr/>
        </p:nvSpPr>
        <p:spPr>
          <a:xfrm>
            <a:off x="6676571" y="4644571"/>
            <a:ext cx="546626" cy="464458"/>
          </a:xfrm>
          <a:custGeom>
            <a:avLst/>
            <a:gdLst>
              <a:gd name="connsiteX0" fmla="*/ 87086 w 546626"/>
              <a:gd name="connsiteY0" fmla="*/ 319315 h 464458"/>
              <a:gd name="connsiteX1" fmla="*/ 43543 w 546626"/>
              <a:gd name="connsiteY1" fmla="*/ 391886 h 464458"/>
              <a:gd name="connsiteX2" fmla="*/ 101600 w 546626"/>
              <a:gd name="connsiteY2" fmla="*/ 362858 h 464458"/>
              <a:gd name="connsiteX3" fmla="*/ 145143 w 546626"/>
              <a:gd name="connsiteY3" fmla="*/ 319315 h 464458"/>
              <a:gd name="connsiteX4" fmla="*/ 116115 w 546626"/>
              <a:gd name="connsiteY4" fmla="*/ 261258 h 464458"/>
              <a:gd name="connsiteX5" fmla="*/ 87086 w 546626"/>
              <a:gd name="connsiteY5" fmla="*/ 304800 h 464458"/>
              <a:gd name="connsiteX6" fmla="*/ 58058 w 546626"/>
              <a:gd name="connsiteY6" fmla="*/ 391886 h 464458"/>
              <a:gd name="connsiteX7" fmla="*/ 43543 w 546626"/>
              <a:gd name="connsiteY7" fmla="*/ 435429 h 464458"/>
              <a:gd name="connsiteX8" fmla="*/ 0 w 546626"/>
              <a:gd name="connsiteY8" fmla="*/ 464458 h 464458"/>
              <a:gd name="connsiteX9" fmla="*/ 29029 w 546626"/>
              <a:gd name="connsiteY9" fmla="*/ 304800 h 464458"/>
              <a:gd name="connsiteX10" fmla="*/ 43543 w 546626"/>
              <a:gd name="connsiteY10" fmla="*/ 261258 h 464458"/>
              <a:gd name="connsiteX11" fmla="*/ 188686 w 546626"/>
              <a:gd name="connsiteY11" fmla="*/ 246743 h 464458"/>
              <a:gd name="connsiteX12" fmla="*/ 217715 w 546626"/>
              <a:gd name="connsiteY12" fmla="*/ 203200 h 464458"/>
              <a:gd name="connsiteX13" fmla="*/ 261258 w 546626"/>
              <a:gd name="connsiteY13" fmla="*/ 174172 h 464458"/>
              <a:gd name="connsiteX14" fmla="*/ 232229 w 546626"/>
              <a:gd name="connsiteY14" fmla="*/ 87086 h 464458"/>
              <a:gd name="connsiteX15" fmla="*/ 290286 w 546626"/>
              <a:gd name="connsiteY15" fmla="*/ 72572 h 464458"/>
              <a:gd name="connsiteX16" fmla="*/ 333829 w 546626"/>
              <a:gd name="connsiteY16" fmla="*/ 58058 h 464458"/>
              <a:gd name="connsiteX17" fmla="*/ 377372 w 546626"/>
              <a:gd name="connsiteY17" fmla="*/ 87086 h 464458"/>
              <a:gd name="connsiteX18" fmla="*/ 406400 w 546626"/>
              <a:gd name="connsiteY18" fmla="*/ 43543 h 464458"/>
              <a:gd name="connsiteX19" fmla="*/ 406400 w 546626"/>
              <a:gd name="connsiteY19" fmla="*/ 0 h 464458"/>
              <a:gd name="connsiteX20" fmla="*/ 537029 w 546626"/>
              <a:gd name="connsiteY20" fmla="*/ 58058 h 464458"/>
              <a:gd name="connsiteX21" fmla="*/ 522515 w 546626"/>
              <a:gd name="connsiteY21" fmla="*/ 145143 h 464458"/>
              <a:gd name="connsiteX22" fmla="*/ 435429 w 546626"/>
              <a:gd name="connsiteY22" fmla="*/ 188686 h 464458"/>
              <a:gd name="connsiteX23" fmla="*/ 391886 w 546626"/>
              <a:gd name="connsiteY23" fmla="*/ 275772 h 464458"/>
              <a:gd name="connsiteX24" fmla="*/ 348343 w 546626"/>
              <a:gd name="connsiteY24" fmla="*/ 290286 h 464458"/>
              <a:gd name="connsiteX25" fmla="*/ 290286 w 546626"/>
              <a:gd name="connsiteY25" fmla="*/ 362858 h 464458"/>
              <a:gd name="connsiteX26" fmla="*/ 275772 w 546626"/>
              <a:gd name="connsiteY26" fmla="*/ 420915 h 464458"/>
              <a:gd name="connsiteX27" fmla="*/ 145143 w 546626"/>
              <a:gd name="connsiteY27" fmla="*/ 449943 h 464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46626" h="464458">
                <a:moveTo>
                  <a:pt x="87086" y="319315"/>
                </a:moveTo>
                <a:cubicBezTo>
                  <a:pt x="72572" y="343505"/>
                  <a:pt x="34622" y="365123"/>
                  <a:pt x="43543" y="391886"/>
                </a:cubicBezTo>
                <a:cubicBezTo>
                  <a:pt x="50385" y="412412"/>
                  <a:pt x="83994" y="375434"/>
                  <a:pt x="101600" y="362858"/>
                </a:cubicBezTo>
                <a:cubicBezTo>
                  <a:pt x="118303" y="350927"/>
                  <a:pt x="130629" y="333829"/>
                  <a:pt x="145143" y="319315"/>
                </a:cubicBezTo>
                <a:cubicBezTo>
                  <a:pt x="148121" y="310383"/>
                  <a:pt x="190548" y="231486"/>
                  <a:pt x="116115" y="261258"/>
                </a:cubicBezTo>
                <a:cubicBezTo>
                  <a:pt x="99919" y="267736"/>
                  <a:pt x="96762" y="290286"/>
                  <a:pt x="87086" y="304800"/>
                </a:cubicBezTo>
                <a:lnTo>
                  <a:pt x="58058" y="391886"/>
                </a:lnTo>
                <a:cubicBezTo>
                  <a:pt x="53220" y="406400"/>
                  <a:pt x="56273" y="426942"/>
                  <a:pt x="43543" y="435429"/>
                </a:cubicBezTo>
                <a:lnTo>
                  <a:pt x="0" y="464458"/>
                </a:lnTo>
                <a:cubicBezTo>
                  <a:pt x="43025" y="292362"/>
                  <a:pt x="-22970" y="564800"/>
                  <a:pt x="29029" y="304800"/>
                </a:cubicBezTo>
                <a:cubicBezTo>
                  <a:pt x="32029" y="289798"/>
                  <a:pt x="29165" y="266486"/>
                  <a:pt x="43543" y="261258"/>
                </a:cubicBezTo>
                <a:cubicBezTo>
                  <a:pt x="89238" y="244642"/>
                  <a:pt x="140305" y="251581"/>
                  <a:pt x="188686" y="246743"/>
                </a:cubicBezTo>
                <a:cubicBezTo>
                  <a:pt x="198362" y="232229"/>
                  <a:pt x="205380" y="215535"/>
                  <a:pt x="217715" y="203200"/>
                </a:cubicBezTo>
                <a:cubicBezTo>
                  <a:pt x="230050" y="190865"/>
                  <a:pt x="259094" y="191481"/>
                  <a:pt x="261258" y="174172"/>
                </a:cubicBezTo>
                <a:cubicBezTo>
                  <a:pt x="265053" y="143809"/>
                  <a:pt x="232229" y="87086"/>
                  <a:pt x="232229" y="87086"/>
                </a:cubicBezTo>
                <a:cubicBezTo>
                  <a:pt x="251581" y="82248"/>
                  <a:pt x="271106" y="78052"/>
                  <a:pt x="290286" y="72572"/>
                </a:cubicBezTo>
                <a:cubicBezTo>
                  <a:pt x="304997" y="68369"/>
                  <a:pt x="318738" y="55543"/>
                  <a:pt x="333829" y="58058"/>
                </a:cubicBezTo>
                <a:cubicBezTo>
                  <a:pt x="351036" y="60926"/>
                  <a:pt x="362858" y="77410"/>
                  <a:pt x="377372" y="87086"/>
                </a:cubicBezTo>
                <a:cubicBezTo>
                  <a:pt x="387048" y="72572"/>
                  <a:pt x="392779" y="54440"/>
                  <a:pt x="406400" y="43543"/>
                </a:cubicBezTo>
                <a:cubicBezTo>
                  <a:pt x="447372" y="10766"/>
                  <a:pt x="484474" y="52050"/>
                  <a:pt x="406400" y="0"/>
                </a:cubicBezTo>
                <a:cubicBezTo>
                  <a:pt x="367458" y="116830"/>
                  <a:pt x="405433" y="-44294"/>
                  <a:pt x="537029" y="58058"/>
                </a:cubicBezTo>
                <a:cubicBezTo>
                  <a:pt x="560259" y="76125"/>
                  <a:pt x="535676" y="118821"/>
                  <a:pt x="522515" y="145143"/>
                </a:cubicBezTo>
                <a:cubicBezTo>
                  <a:pt x="511260" y="167653"/>
                  <a:pt x="456038" y="181816"/>
                  <a:pt x="435429" y="188686"/>
                </a:cubicBezTo>
                <a:cubicBezTo>
                  <a:pt x="425868" y="217371"/>
                  <a:pt x="417465" y="255309"/>
                  <a:pt x="391886" y="275772"/>
                </a:cubicBezTo>
                <a:cubicBezTo>
                  <a:pt x="379939" y="285329"/>
                  <a:pt x="362857" y="285448"/>
                  <a:pt x="348343" y="290286"/>
                </a:cubicBezTo>
                <a:cubicBezTo>
                  <a:pt x="300895" y="432634"/>
                  <a:pt x="377820" y="231556"/>
                  <a:pt x="290286" y="362858"/>
                </a:cubicBezTo>
                <a:cubicBezTo>
                  <a:pt x="279221" y="379456"/>
                  <a:pt x="290918" y="407933"/>
                  <a:pt x="275772" y="420915"/>
                </a:cubicBezTo>
                <a:cubicBezTo>
                  <a:pt x="236551" y="454533"/>
                  <a:pt x="190049" y="449943"/>
                  <a:pt x="145143" y="449943"/>
                </a:cubicBez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Forma libre"/>
          <p:cNvSpPr/>
          <p:nvPr/>
        </p:nvSpPr>
        <p:spPr>
          <a:xfrm>
            <a:off x="6792686" y="4528457"/>
            <a:ext cx="2133600" cy="2322286"/>
          </a:xfrm>
          <a:custGeom>
            <a:avLst/>
            <a:gdLst>
              <a:gd name="connsiteX0" fmla="*/ 304800 w 2133600"/>
              <a:gd name="connsiteY0" fmla="*/ 1973943 h 2322286"/>
              <a:gd name="connsiteX1" fmla="*/ 217714 w 2133600"/>
              <a:gd name="connsiteY1" fmla="*/ 1959429 h 2322286"/>
              <a:gd name="connsiteX2" fmla="*/ 188685 w 2133600"/>
              <a:gd name="connsiteY2" fmla="*/ 1915886 h 2322286"/>
              <a:gd name="connsiteX3" fmla="*/ 145143 w 2133600"/>
              <a:gd name="connsiteY3" fmla="*/ 1886857 h 2322286"/>
              <a:gd name="connsiteX4" fmla="*/ 116114 w 2133600"/>
              <a:gd name="connsiteY4" fmla="*/ 1843314 h 2322286"/>
              <a:gd name="connsiteX5" fmla="*/ 203200 w 2133600"/>
              <a:gd name="connsiteY5" fmla="*/ 1872343 h 2322286"/>
              <a:gd name="connsiteX6" fmla="*/ 261257 w 2133600"/>
              <a:gd name="connsiteY6" fmla="*/ 1959429 h 2322286"/>
              <a:gd name="connsiteX7" fmla="*/ 348343 w 2133600"/>
              <a:gd name="connsiteY7" fmla="*/ 2002972 h 2322286"/>
              <a:gd name="connsiteX8" fmla="*/ 391885 w 2133600"/>
              <a:gd name="connsiteY8" fmla="*/ 2032000 h 2322286"/>
              <a:gd name="connsiteX9" fmla="*/ 377371 w 2133600"/>
              <a:gd name="connsiteY9" fmla="*/ 2104572 h 2322286"/>
              <a:gd name="connsiteX10" fmla="*/ 362857 w 2133600"/>
              <a:gd name="connsiteY10" fmla="*/ 2032000 h 2322286"/>
              <a:gd name="connsiteX11" fmla="*/ 319314 w 2133600"/>
              <a:gd name="connsiteY11" fmla="*/ 2017486 h 2322286"/>
              <a:gd name="connsiteX12" fmla="*/ 116114 w 2133600"/>
              <a:gd name="connsiteY12" fmla="*/ 2002972 h 2322286"/>
              <a:gd name="connsiteX13" fmla="*/ 43543 w 2133600"/>
              <a:gd name="connsiteY13" fmla="*/ 1988457 h 2322286"/>
              <a:gd name="connsiteX14" fmla="*/ 0 w 2133600"/>
              <a:gd name="connsiteY14" fmla="*/ 1901372 h 2322286"/>
              <a:gd name="connsiteX15" fmla="*/ 43543 w 2133600"/>
              <a:gd name="connsiteY15" fmla="*/ 1886857 h 2322286"/>
              <a:gd name="connsiteX16" fmla="*/ 72571 w 2133600"/>
              <a:gd name="connsiteY16" fmla="*/ 1930400 h 2322286"/>
              <a:gd name="connsiteX17" fmla="*/ 116114 w 2133600"/>
              <a:gd name="connsiteY17" fmla="*/ 2017486 h 2322286"/>
              <a:gd name="connsiteX18" fmla="*/ 159657 w 2133600"/>
              <a:gd name="connsiteY18" fmla="*/ 2104572 h 2322286"/>
              <a:gd name="connsiteX19" fmla="*/ 203200 w 2133600"/>
              <a:gd name="connsiteY19" fmla="*/ 2133600 h 2322286"/>
              <a:gd name="connsiteX20" fmla="*/ 333828 w 2133600"/>
              <a:gd name="connsiteY20" fmla="*/ 2148114 h 2322286"/>
              <a:gd name="connsiteX21" fmla="*/ 420914 w 2133600"/>
              <a:gd name="connsiteY21" fmla="*/ 2177143 h 2322286"/>
              <a:gd name="connsiteX22" fmla="*/ 464457 w 2133600"/>
              <a:gd name="connsiteY22" fmla="*/ 2191657 h 2322286"/>
              <a:gd name="connsiteX23" fmla="*/ 624114 w 2133600"/>
              <a:gd name="connsiteY23" fmla="*/ 2249714 h 2322286"/>
              <a:gd name="connsiteX24" fmla="*/ 711200 w 2133600"/>
              <a:gd name="connsiteY24" fmla="*/ 2278743 h 2322286"/>
              <a:gd name="connsiteX25" fmla="*/ 754743 w 2133600"/>
              <a:gd name="connsiteY25" fmla="*/ 2293257 h 2322286"/>
              <a:gd name="connsiteX26" fmla="*/ 798285 w 2133600"/>
              <a:gd name="connsiteY26" fmla="*/ 2307772 h 2322286"/>
              <a:gd name="connsiteX27" fmla="*/ 870857 w 2133600"/>
              <a:gd name="connsiteY27" fmla="*/ 2322286 h 2322286"/>
              <a:gd name="connsiteX28" fmla="*/ 1045028 w 2133600"/>
              <a:gd name="connsiteY28" fmla="*/ 2249714 h 2322286"/>
              <a:gd name="connsiteX29" fmla="*/ 1088571 w 2133600"/>
              <a:gd name="connsiteY29" fmla="*/ 2162629 h 2322286"/>
              <a:gd name="connsiteX30" fmla="*/ 1132114 w 2133600"/>
              <a:gd name="connsiteY30" fmla="*/ 2148114 h 2322286"/>
              <a:gd name="connsiteX31" fmla="*/ 1161143 w 2133600"/>
              <a:gd name="connsiteY31" fmla="*/ 2104572 h 2322286"/>
              <a:gd name="connsiteX32" fmla="*/ 1262743 w 2133600"/>
              <a:gd name="connsiteY32" fmla="*/ 2162629 h 2322286"/>
              <a:gd name="connsiteX33" fmla="*/ 1378857 w 2133600"/>
              <a:gd name="connsiteY33" fmla="*/ 2148114 h 2322286"/>
              <a:gd name="connsiteX34" fmla="*/ 1393371 w 2133600"/>
              <a:gd name="connsiteY34" fmla="*/ 2191657 h 2322286"/>
              <a:gd name="connsiteX35" fmla="*/ 1204685 w 2133600"/>
              <a:gd name="connsiteY35" fmla="*/ 2206172 h 2322286"/>
              <a:gd name="connsiteX36" fmla="*/ 1161143 w 2133600"/>
              <a:gd name="connsiteY36" fmla="*/ 2235200 h 2322286"/>
              <a:gd name="connsiteX37" fmla="*/ 1117600 w 2133600"/>
              <a:gd name="connsiteY37" fmla="*/ 2249714 h 2322286"/>
              <a:gd name="connsiteX38" fmla="*/ 1146628 w 2133600"/>
              <a:gd name="connsiteY38" fmla="*/ 2206172 h 2322286"/>
              <a:gd name="connsiteX39" fmla="*/ 1262743 w 2133600"/>
              <a:gd name="connsiteY39" fmla="*/ 2191657 h 2322286"/>
              <a:gd name="connsiteX40" fmla="*/ 1335314 w 2133600"/>
              <a:gd name="connsiteY40" fmla="*/ 2075543 h 2322286"/>
              <a:gd name="connsiteX41" fmla="*/ 1422400 w 2133600"/>
              <a:gd name="connsiteY41" fmla="*/ 2061029 h 2322286"/>
              <a:gd name="connsiteX42" fmla="*/ 1465943 w 2133600"/>
              <a:gd name="connsiteY42" fmla="*/ 2032000 h 2322286"/>
              <a:gd name="connsiteX43" fmla="*/ 1509485 w 2133600"/>
              <a:gd name="connsiteY43" fmla="*/ 2090057 h 2322286"/>
              <a:gd name="connsiteX44" fmla="*/ 1480457 w 2133600"/>
              <a:gd name="connsiteY44" fmla="*/ 2148114 h 2322286"/>
              <a:gd name="connsiteX45" fmla="*/ 1436914 w 2133600"/>
              <a:gd name="connsiteY45" fmla="*/ 2162629 h 2322286"/>
              <a:gd name="connsiteX46" fmla="*/ 1422400 w 2133600"/>
              <a:gd name="connsiteY46" fmla="*/ 2119086 h 2322286"/>
              <a:gd name="connsiteX47" fmla="*/ 1553028 w 2133600"/>
              <a:gd name="connsiteY47" fmla="*/ 2075543 h 2322286"/>
              <a:gd name="connsiteX48" fmla="*/ 1640114 w 2133600"/>
              <a:gd name="connsiteY48" fmla="*/ 2002972 h 2322286"/>
              <a:gd name="connsiteX49" fmla="*/ 1727200 w 2133600"/>
              <a:gd name="connsiteY49" fmla="*/ 1973943 h 2322286"/>
              <a:gd name="connsiteX50" fmla="*/ 1770743 w 2133600"/>
              <a:gd name="connsiteY50" fmla="*/ 1930400 h 2322286"/>
              <a:gd name="connsiteX51" fmla="*/ 1814285 w 2133600"/>
              <a:gd name="connsiteY51" fmla="*/ 1901372 h 2322286"/>
              <a:gd name="connsiteX52" fmla="*/ 1843314 w 2133600"/>
              <a:gd name="connsiteY52" fmla="*/ 1799772 h 2322286"/>
              <a:gd name="connsiteX53" fmla="*/ 1857828 w 2133600"/>
              <a:gd name="connsiteY53" fmla="*/ 1654629 h 2322286"/>
              <a:gd name="connsiteX54" fmla="*/ 1944914 w 2133600"/>
              <a:gd name="connsiteY54" fmla="*/ 1596572 h 2322286"/>
              <a:gd name="connsiteX55" fmla="*/ 1886857 w 2133600"/>
              <a:gd name="connsiteY55" fmla="*/ 1625600 h 2322286"/>
              <a:gd name="connsiteX56" fmla="*/ 1814285 w 2133600"/>
              <a:gd name="connsiteY56" fmla="*/ 1712686 h 2322286"/>
              <a:gd name="connsiteX57" fmla="*/ 1799771 w 2133600"/>
              <a:gd name="connsiteY57" fmla="*/ 1756229 h 2322286"/>
              <a:gd name="connsiteX58" fmla="*/ 1756228 w 2133600"/>
              <a:gd name="connsiteY58" fmla="*/ 1814286 h 2322286"/>
              <a:gd name="connsiteX59" fmla="*/ 1770743 w 2133600"/>
              <a:gd name="connsiteY59" fmla="*/ 1857829 h 2322286"/>
              <a:gd name="connsiteX60" fmla="*/ 1857828 w 2133600"/>
              <a:gd name="connsiteY60" fmla="*/ 1770743 h 2322286"/>
              <a:gd name="connsiteX61" fmla="*/ 1959428 w 2133600"/>
              <a:gd name="connsiteY61" fmla="*/ 1698172 h 2322286"/>
              <a:gd name="connsiteX62" fmla="*/ 1944914 w 2133600"/>
              <a:gd name="connsiteY62" fmla="*/ 1654629 h 2322286"/>
              <a:gd name="connsiteX63" fmla="*/ 2002971 w 2133600"/>
              <a:gd name="connsiteY63" fmla="*/ 1567543 h 2322286"/>
              <a:gd name="connsiteX64" fmla="*/ 1988457 w 2133600"/>
              <a:gd name="connsiteY64" fmla="*/ 1494972 h 2322286"/>
              <a:gd name="connsiteX65" fmla="*/ 1959428 w 2133600"/>
              <a:gd name="connsiteY65" fmla="*/ 1538514 h 2322286"/>
              <a:gd name="connsiteX66" fmla="*/ 2002971 w 2133600"/>
              <a:gd name="connsiteY66" fmla="*/ 1349829 h 2322286"/>
              <a:gd name="connsiteX67" fmla="*/ 2046514 w 2133600"/>
              <a:gd name="connsiteY67" fmla="*/ 1320800 h 2322286"/>
              <a:gd name="connsiteX68" fmla="*/ 2104571 w 2133600"/>
              <a:gd name="connsiteY68" fmla="*/ 1335314 h 2322286"/>
              <a:gd name="connsiteX69" fmla="*/ 2090057 w 2133600"/>
              <a:gd name="connsiteY69" fmla="*/ 1393372 h 2322286"/>
              <a:gd name="connsiteX70" fmla="*/ 2032000 w 2133600"/>
              <a:gd name="connsiteY70" fmla="*/ 1465943 h 2322286"/>
              <a:gd name="connsiteX71" fmla="*/ 2046514 w 2133600"/>
              <a:gd name="connsiteY71" fmla="*/ 1320800 h 2322286"/>
              <a:gd name="connsiteX72" fmla="*/ 2061028 w 2133600"/>
              <a:gd name="connsiteY72" fmla="*/ 1277257 h 2322286"/>
              <a:gd name="connsiteX73" fmla="*/ 2046514 w 2133600"/>
              <a:gd name="connsiteY73" fmla="*/ 1233714 h 2322286"/>
              <a:gd name="connsiteX74" fmla="*/ 2061028 w 2133600"/>
              <a:gd name="connsiteY74" fmla="*/ 1161143 h 2322286"/>
              <a:gd name="connsiteX75" fmla="*/ 2104571 w 2133600"/>
              <a:gd name="connsiteY75" fmla="*/ 1132114 h 2322286"/>
              <a:gd name="connsiteX76" fmla="*/ 2133600 w 2133600"/>
              <a:gd name="connsiteY76" fmla="*/ 1088572 h 2322286"/>
              <a:gd name="connsiteX77" fmla="*/ 2119085 w 2133600"/>
              <a:gd name="connsiteY77" fmla="*/ 1016000 h 2322286"/>
              <a:gd name="connsiteX78" fmla="*/ 2104571 w 2133600"/>
              <a:gd name="connsiteY78" fmla="*/ 957943 h 2322286"/>
              <a:gd name="connsiteX79" fmla="*/ 2075543 w 2133600"/>
              <a:gd name="connsiteY79" fmla="*/ 812800 h 2322286"/>
              <a:gd name="connsiteX80" fmla="*/ 2017485 w 2133600"/>
              <a:gd name="connsiteY80" fmla="*/ 711200 h 2322286"/>
              <a:gd name="connsiteX81" fmla="*/ 1930400 w 2133600"/>
              <a:gd name="connsiteY81" fmla="*/ 537029 h 2322286"/>
              <a:gd name="connsiteX82" fmla="*/ 1886857 w 2133600"/>
              <a:gd name="connsiteY82" fmla="*/ 522514 h 2322286"/>
              <a:gd name="connsiteX83" fmla="*/ 1857828 w 2133600"/>
              <a:gd name="connsiteY83" fmla="*/ 478972 h 2322286"/>
              <a:gd name="connsiteX84" fmla="*/ 1712685 w 2133600"/>
              <a:gd name="connsiteY84" fmla="*/ 420914 h 2322286"/>
              <a:gd name="connsiteX85" fmla="*/ 1625600 w 2133600"/>
              <a:gd name="connsiteY85" fmla="*/ 391886 h 2322286"/>
              <a:gd name="connsiteX86" fmla="*/ 1538514 w 2133600"/>
              <a:gd name="connsiteY86" fmla="*/ 377372 h 2322286"/>
              <a:gd name="connsiteX87" fmla="*/ 1494971 w 2133600"/>
              <a:gd name="connsiteY87" fmla="*/ 362857 h 2322286"/>
              <a:gd name="connsiteX88" fmla="*/ 1494971 w 2133600"/>
              <a:gd name="connsiteY88" fmla="*/ 246743 h 2322286"/>
              <a:gd name="connsiteX89" fmla="*/ 1567543 w 2133600"/>
              <a:gd name="connsiteY89" fmla="*/ 203200 h 2322286"/>
              <a:gd name="connsiteX90" fmla="*/ 1582057 w 2133600"/>
              <a:gd name="connsiteY90" fmla="*/ 304800 h 2322286"/>
              <a:gd name="connsiteX91" fmla="*/ 1509485 w 2133600"/>
              <a:gd name="connsiteY91" fmla="*/ 319314 h 2322286"/>
              <a:gd name="connsiteX92" fmla="*/ 1683657 w 2133600"/>
              <a:gd name="connsiteY92" fmla="*/ 319314 h 2322286"/>
              <a:gd name="connsiteX93" fmla="*/ 1596571 w 2133600"/>
              <a:gd name="connsiteY93" fmla="*/ 290286 h 2322286"/>
              <a:gd name="connsiteX94" fmla="*/ 1553028 w 2133600"/>
              <a:gd name="connsiteY94" fmla="*/ 275772 h 2322286"/>
              <a:gd name="connsiteX95" fmla="*/ 1364343 w 2133600"/>
              <a:gd name="connsiteY95" fmla="*/ 232229 h 2322286"/>
              <a:gd name="connsiteX96" fmla="*/ 1407885 w 2133600"/>
              <a:gd name="connsiteY96" fmla="*/ 246743 h 2322286"/>
              <a:gd name="connsiteX97" fmla="*/ 1407885 w 2133600"/>
              <a:gd name="connsiteY97" fmla="*/ 159657 h 2322286"/>
              <a:gd name="connsiteX98" fmla="*/ 1364343 w 2133600"/>
              <a:gd name="connsiteY98" fmla="*/ 145143 h 2322286"/>
              <a:gd name="connsiteX99" fmla="*/ 1248228 w 2133600"/>
              <a:gd name="connsiteY99" fmla="*/ 130629 h 2322286"/>
              <a:gd name="connsiteX100" fmla="*/ 1204685 w 2133600"/>
              <a:gd name="connsiteY100" fmla="*/ 145143 h 2322286"/>
              <a:gd name="connsiteX101" fmla="*/ 1248228 w 2133600"/>
              <a:gd name="connsiteY101" fmla="*/ 159657 h 2322286"/>
              <a:gd name="connsiteX102" fmla="*/ 1262743 w 2133600"/>
              <a:gd name="connsiteY102" fmla="*/ 116114 h 2322286"/>
              <a:gd name="connsiteX103" fmla="*/ 1233714 w 2133600"/>
              <a:gd name="connsiteY103" fmla="*/ 72572 h 2322286"/>
              <a:gd name="connsiteX104" fmla="*/ 1146628 w 2133600"/>
              <a:gd name="connsiteY104" fmla="*/ 29029 h 2322286"/>
              <a:gd name="connsiteX105" fmla="*/ 1059543 w 2133600"/>
              <a:gd name="connsiteY105" fmla="*/ 43543 h 2322286"/>
              <a:gd name="connsiteX106" fmla="*/ 1088571 w 2133600"/>
              <a:gd name="connsiteY106" fmla="*/ 87086 h 2322286"/>
              <a:gd name="connsiteX107" fmla="*/ 1175657 w 2133600"/>
              <a:gd name="connsiteY107" fmla="*/ 130629 h 2322286"/>
              <a:gd name="connsiteX108" fmla="*/ 928914 w 2133600"/>
              <a:gd name="connsiteY108" fmla="*/ 203200 h 2322286"/>
              <a:gd name="connsiteX109" fmla="*/ 754743 w 2133600"/>
              <a:gd name="connsiteY109" fmla="*/ 188686 h 2322286"/>
              <a:gd name="connsiteX110" fmla="*/ 711200 w 2133600"/>
              <a:gd name="connsiteY110" fmla="*/ 174172 h 2322286"/>
              <a:gd name="connsiteX111" fmla="*/ 667657 w 2133600"/>
              <a:gd name="connsiteY111" fmla="*/ 203200 h 2322286"/>
              <a:gd name="connsiteX112" fmla="*/ 551543 w 2133600"/>
              <a:gd name="connsiteY112" fmla="*/ 188686 h 2322286"/>
              <a:gd name="connsiteX113" fmla="*/ 566057 w 2133600"/>
              <a:gd name="connsiteY113" fmla="*/ 116114 h 2322286"/>
              <a:gd name="connsiteX114" fmla="*/ 580571 w 2133600"/>
              <a:gd name="connsiteY114" fmla="*/ 174172 h 2322286"/>
              <a:gd name="connsiteX115" fmla="*/ 566057 w 2133600"/>
              <a:gd name="connsiteY115" fmla="*/ 261257 h 2322286"/>
              <a:gd name="connsiteX116" fmla="*/ 449943 w 2133600"/>
              <a:gd name="connsiteY116" fmla="*/ 261257 h 2322286"/>
              <a:gd name="connsiteX117" fmla="*/ 406400 w 2133600"/>
              <a:gd name="connsiteY117" fmla="*/ 232229 h 2322286"/>
              <a:gd name="connsiteX118" fmla="*/ 478971 w 2133600"/>
              <a:gd name="connsiteY118" fmla="*/ 130629 h 2322286"/>
              <a:gd name="connsiteX119" fmla="*/ 508000 w 2133600"/>
              <a:gd name="connsiteY119" fmla="*/ 87086 h 2322286"/>
              <a:gd name="connsiteX120" fmla="*/ 624114 w 2133600"/>
              <a:gd name="connsiteY120" fmla="*/ 72572 h 2322286"/>
              <a:gd name="connsiteX121" fmla="*/ 972457 w 2133600"/>
              <a:gd name="connsiteY121" fmla="*/ 87086 h 2322286"/>
              <a:gd name="connsiteX122" fmla="*/ 1117600 w 2133600"/>
              <a:gd name="connsiteY122" fmla="*/ 72572 h 2322286"/>
              <a:gd name="connsiteX123" fmla="*/ 1074057 w 2133600"/>
              <a:gd name="connsiteY123" fmla="*/ 43543 h 2322286"/>
              <a:gd name="connsiteX124" fmla="*/ 986971 w 2133600"/>
              <a:gd name="connsiteY124" fmla="*/ 14514 h 2322286"/>
              <a:gd name="connsiteX125" fmla="*/ 943428 w 2133600"/>
              <a:gd name="connsiteY125" fmla="*/ 0 h 2322286"/>
              <a:gd name="connsiteX126" fmla="*/ 783771 w 2133600"/>
              <a:gd name="connsiteY126" fmla="*/ 14514 h 2322286"/>
              <a:gd name="connsiteX127" fmla="*/ 696685 w 2133600"/>
              <a:gd name="connsiteY127" fmla="*/ 58057 h 2322286"/>
              <a:gd name="connsiteX128" fmla="*/ 653143 w 2133600"/>
              <a:gd name="connsiteY128" fmla="*/ 72572 h 2322286"/>
              <a:gd name="connsiteX129" fmla="*/ 609600 w 2133600"/>
              <a:gd name="connsiteY129" fmla="*/ 130629 h 2322286"/>
              <a:gd name="connsiteX130" fmla="*/ 566057 w 2133600"/>
              <a:gd name="connsiteY130" fmla="*/ 159657 h 2322286"/>
              <a:gd name="connsiteX131" fmla="*/ 493485 w 2133600"/>
              <a:gd name="connsiteY131" fmla="*/ 217714 h 2322286"/>
              <a:gd name="connsiteX132" fmla="*/ 537028 w 2133600"/>
              <a:gd name="connsiteY132" fmla="*/ 188686 h 2322286"/>
              <a:gd name="connsiteX133" fmla="*/ 624114 w 2133600"/>
              <a:gd name="connsiteY133" fmla="*/ 159657 h 2322286"/>
              <a:gd name="connsiteX134" fmla="*/ 1030514 w 2133600"/>
              <a:gd name="connsiteY134" fmla="*/ 145143 h 232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2133600" h="2322286">
                <a:moveTo>
                  <a:pt x="304800" y="1973943"/>
                </a:moveTo>
                <a:cubicBezTo>
                  <a:pt x="275771" y="1969105"/>
                  <a:pt x="244036" y="1972590"/>
                  <a:pt x="217714" y="1959429"/>
                </a:cubicBezTo>
                <a:cubicBezTo>
                  <a:pt x="202111" y="1951628"/>
                  <a:pt x="201020" y="1928221"/>
                  <a:pt x="188685" y="1915886"/>
                </a:cubicBezTo>
                <a:cubicBezTo>
                  <a:pt x="176350" y="1903551"/>
                  <a:pt x="159657" y="1896533"/>
                  <a:pt x="145143" y="1886857"/>
                </a:cubicBezTo>
                <a:cubicBezTo>
                  <a:pt x="135467" y="1872343"/>
                  <a:pt x="99191" y="1847545"/>
                  <a:pt x="116114" y="1843314"/>
                </a:cubicBezTo>
                <a:cubicBezTo>
                  <a:pt x="145799" y="1835893"/>
                  <a:pt x="203200" y="1872343"/>
                  <a:pt x="203200" y="1872343"/>
                </a:cubicBezTo>
                <a:cubicBezTo>
                  <a:pt x="222552" y="1901372"/>
                  <a:pt x="232228" y="1940077"/>
                  <a:pt x="261257" y="1959429"/>
                </a:cubicBezTo>
                <a:cubicBezTo>
                  <a:pt x="386049" y="2042622"/>
                  <a:pt x="228155" y="1942878"/>
                  <a:pt x="348343" y="2002972"/>
                </a:cubicBezTo>
                <a:cubicBezTo>
                  <a:pt x="363945" y="2010773"/>
                  <a:pt x="377371" y="2022324"/>
                  <a:pt x="391885" y="2032000"/>
                </a:cubicBezTo>
                <a:cubicBezTo>
                  <a:pt x="387047" y="2056191"/>
                  <a:pt x="402041" y="2104572"/>
                  <a:pt x="377371" y="2104572"/>
                </a:cubicBezTo>
                <a:cubicBezTo>
                  <a:pt x="352701" y="2104572"/>
                  <a:pt x="376541" y="2052526"/>
                  <a:pt x="362857" y="2032000"/>
                </a:cubicBezTo>
                <a:cubicBezTo>
                  <a:pt x="354370" y="2019270"/>
                  <a:pt x="334509" y="2019274"/>
                  <a:pt x="319314" y="2017486"/>
                </a:cubicBezTo>
                <a:cubicBezTo>
                  <a:pt x="251873" y="2009552"/>
                  <a:pt x="183847" y="2007810"/>
                  <a:pt x="116114" y="2002972"/>
                </a:cubicBezTo>
                <a:cubicBezTo>
                  <a:pt x="91924" y="1998134"/>
                  <a:pt x="64962" y="2000697"/>
                  <a:pt x="43543" y="1988457"/>
                </a:cubicBezTo>
                <a:cubicBezTo>
                  <a:pt x="20371" y="1975216"/>
                  <a:pt x="7450" y="1923723"/>
                  <a:pt x="0" y="1901372"/>
                </a:cubicBezTo>
                <a:cubicBezTo>
                  <a:pt x="14514" y="1896534"/>
                  <a:pt x="29338" y="1881175"/>
                  <a:pt x="43543" y="1886857"/>
                </a:cubicBezTo>
                <a:cubicBezTo>
                  <a:pt x="59739" y="1893335"/>
                  <a:pt x="64770" y="1914798"/>
                  <a:pt x="72571" y="1930400"/>
                </a:cubicBezTo>
                <a:cubicBezTo>
                  <a:pt x="132657" y="2050576"/>
                  <a:pt x="32927" y="1892707"/>
                  <a:pt x="116114" y="2017486"/>
                </a:cubicBezTo>
                <a:cubicBezTo>
                  <a:pt x="127919" y="2052901"/>
                  <a:pt x="131520" y="2076435"/>
                  <a:pt x="159657" y="2104572"/>
                </a:cubicBezTo>
                <a:cubicBezTo>
                  <a:pt x="171992" y="2116907"/>
                  <a:pt x="186277" y="2129369"/>
                  <a:pt x="203200" y="2133600"/>
                </a:cubicBezTo>
                <a:cubicBezTo>
                  <a:pt x="245703" y="2144225"/>
                  <a:pt x="290285" y="2143276"/>
                  <a:pt x="333828" y="2148114"/>
                </a:cubicBezTo>
                <a:lnTo>
                  <a:pt x="420914" y="2177143"/>
                </a:lnTo>
                <a:lnTo>
                  <a:pt x="464457" y="2191657"/>
                </a:lnTo>
                <a:cubicBezTo>
                  <a:pt x="543743" y="2270943"/>
                  <a:pt x="472122" y="2217144"/>
                  <a:pt x="624114" y="2249714"/>
                </a:cubicBezTo>
                <a:cubicBezTo>
                  <a:pt x="654034" y="2256125"/>
                  <a:pt x="682171" y="2269067"/>
                  <a:pt x="711200" y="2278743"/>
                </a:cubicBezTo>
                <a:lnTo>
                  <a:pt x="754743" y="2293257"/>
                </a:lnTo>
                <a:cubicBezTo>
                  <a:pt x="769257" y="2298095"/>
                  <a:pt x="783283" y="2304772"/>
                  <a:pt x="798285" y="2307772"/>
                </a:cubicBezTo>
                <a:lnTo>
                  <a:pt x="870857" y="2322286"/>
                </a:lnTo>
                <a:cubicBezTo>
                  <a:pt x="982429" y="2247905"/>
                  <a:pt x="923530" y="2269965"/>
                  <a:pt x="1045028" y="2249714"/>
                </a:cubicBezTo>
                <a:cubicBezTo>
                  <a:pt x="1054589" y="2221032"/>
                  <a:pt x="1062995" y="2183091"/>
                  <a:pt x="1088571" y="2162629"/>
                </a:cubicBezTo>
                <a:cubicBezTo>
                  <a:pt x="1100518" y="2153071"/>
                  <a:pt x="1117600" y="2152952"/>
                  <a:pt x="1132114" y="2148114"/>
                </a:cubicBezTo>
                <a:cubicBezTo>
                  <a:pt x="1141790" y="2133600"/>
                  <a:pt x="1144370" y="2109364"/>
                  <a:pt x="1161143" y="2104572"/>
                </a:cubicBezTo>
                <a:cubicBezTo>
                  <a:pt x="1226428" y="2085920"/>
                  <a:pt x="1237278" y="2124431"/>
                  <a:pt x="1262743" y="2162629"/>
                </a:cubicBezTo>
                <a:cubicBezTo>
                  <a:pt x="1301448" y="2157791"/>
                  <a:pt x="1340780" y="2139653"/>
                  <a:pt x="1378857" y="2148114"/>
                </a:cubicBezTo>
                <a:cubicBezTo>
                  <a:pt x="1393792" y="2151433"/>
                  <a:pt x="1407885" y="2186819"/>
                  <a:pt x="1393371" y="2191657"/>
                </a:cubicBezTo>
                <a:cubicBezTo>
                  <a:pt x="1333527" y="2211605"/>
                  <a:pt x="1267580" y="2201334"/>
                  <a:pt x="1204685" y="2206172"/>
                </a:cubicBezTo>
                <a:cubicBezTo>
                  <a:pt x="1190171" y="2215848"/>
                  <a:pt x="1176745" y="2227399"/>
                  <a:pt x="1161143" y="2235200"/>
                </a:cubicBezTo>
                <a:cubicBezTo>
                  <a:pt x="1147459" y="2242042"/>
                  <a:pt x="1124442" y="2263398"/>
                  <a:pt x="1117600" y="2249714"/>
                </a:cubicBezTo>
                <a:cubicBezTo>
                  <a:pt x="1109799" y="2234112"/>
                  <a:pt x="1130432" y="2212650"/>
                  <a:pt x="1146628" y="2206172"/>
                </a:cubicBezTo>
                <a:cubicBezTo>
                  <a:pt x="1182844" y="2191685"/>
                  <a:pt x="1224038" y="2196495"/>
                  <a:pt x="1262743" y="2191657"/>
                </a:cubicBezTo>
                <a:cubicBezTo>
                  <a:pt x="1285594" y="1985991"/>
                  <a:pt x="1231961" y="2075543"/>
                  <a:pt x="1335314" y="2075543"/>
                </a:cubicBezTo>
                <a:cubicBezTo>
                  <a:pt x="1364743" y="2075543"/>
                  <a:pt x="1393371" y="2065867"/>
                  <a:pt x="1422400" y="2061029"/>
                </a:cubicBezTo>
                <a:cubicBezTo>
                  <a:pt x="1436914" y="2051353"/>
                  <a:pt x="1448674" y="2034467"/>
                  <a:pt x="1465943" y="2032000"/>
                </a:cubicBezTo>
                <a:cubicBezTo>
                  <a:pt x="1543656" y="2020898"/>
                  <a:pt x="1526617" y="2050083"/>
                  <a:pt x="1509485" y="2090057"/>
                </a:cubicBezTo>
                <a:cubicBezTo>
                  <a:pt x="1500962" y="2109944"/>
                  <a:pt x="1495756" y="2132815"/>
                  <a:pt x="1480457" y="2148114"/>
                </a:cubicBezTo>
                <a:cubicBezTo>
                  <a:pt x="1469639" y="2158932"/>
                  <a:pt x="1451428" y="2157791"/>
                  <a:pt x="1436914" y="2162629"/>
                </a:cubicBezTo>
                <a:cubicBezTo>
                  <a:pt x="1432076" y="2148115"/>
                  <a:pt x="1416718" y="2133291"/>
                  <a:pt x="1422400" y="2119086"/>
                </a:cubicBezTo>
                <a:cubicBezTo>
                  <a:pt x="1436978" y="2082641"/>
                  <a:pt x="1538910" y="2077896"/>
                  <a:pt x="1553028" y="2075543"/>
                </a:cubicBezTo>
                <a:cubicBezTo>
                  <a:pt x="1593500" y="1994600"/>
                  <a:pt x="1558741" y="2027384"/>
                  <a:pt x="1640114" y="2002972"/>
                </a:cubicBezTo>
                <a:cubicBezTo>
                  <a:pt x="1669422" y="1994179"/>
                  <a:pt x="1727200" y="1973943"/>
                  <a:pt x="1727200" y="1973943"/>
                </a:cubicBezTo>
                <a:cubicBezTo>
                  <a:pt x="1741714" y="1959429"/>
                  <a:pt x="1754974" y="1943541"/>
                  <a:pt x="1770743" y="1930400"/>
                </a:cubicBezTo>
                <a:cubicBezTo>
                  <a:pt x="1784144" y="1919233"/>
                  <a:pt x="1803388" y="1914993"/>
                  <a:pt x="1814285" y="1901372"/>
                </a:cubicBezTo>
                <a:cubicBezTo>
                  <a:pt x="1821858" y="1891905"/>
                  <a:pt x="1842365" y="1803569"/>
                  <a:pt x="1843314" y="1799772"/>
                </a:cubicBezTo>
                <a:cubicBezTo>
                  <a:pt x="1848152" y="1751391"/>
                  <a:pt x="1841212" y="1700324"/>
                  <a:pt x="1857828" y="1654629"/>
                </a:cubicBezTo>
                <a:cubicBezTo>
                  <a:pt x="1858624" y="1652441"/>
                  <a:pt x="1974028" y="1625686"/>
                  <a:pt x="1944914" y="1596572"/>
                </a:cubicBezTo>
                <a:cubicBezTo>
                  <a:pt x="1929615" y="1581273"/>
                  <a:pt x="1906209" y="1615924"/>
                  <a:pt x="1886857" y="1625600"/>
                </a:cubicBezTo>
                <a:cubicBezTo>
                  <a:pt x="1853579" y="1725437"/>
                  <a:pt x="1902156" y="1607241"/>
                  <a:pt x="1814285" y="1712686"/>
                </a:cubicBezTo>
                <a:cubicBezTo>
                  <a:pt x="1804491" y="1724439"/>
                  <a:pt x="1807362" y="1742945"/>
                  <a:pt x="1799771" y="1756229"/>
                </a:cubicBezTo>
                <a:cubicBezTo>
                  <a:pt x="1787769" y="1777232"/>
                  <a:pt x="1770742" y="1794934"/>
                  <a:pt x="1756228" y="1814286"/>
                </a:cubicBezTo>
                <a:cubicBezTo>
                  <a:pt x="1761066" y="1828800"/>
                  <a:pt x="1755443" y="1857829"/>
                  <a:pt x="1770743" y="1857829"/>
                </a:cubicBezTo>
                <a:cubicBezTo>
                  <a:pt x="1818179" y="1857829"/>
                  <a:pt x="1833104" y="1795467"/>
                  <a:pt x="1857828" y="1770743"/>
                </a:cubicBezTo>
                <a:cubicBezTo>
                  <a:pt x="1875834" y="1752737"/>
                  <a:pt x="1934702" y="1714656"/>
                  <a:pt x="1959428" y="1698172"/>
                </a:cubicBezTo>
                <a:cubicBezTo>
                  <a:pt x="1954590" y="1683658"/>
                  <a:pt x="1940076" y="1669143"/>
                  <a:pt x="1944914" y="1654629"/>
                </a:cubicBezTo>
                <a:cubicBezTo>
                  <a:pt x="1955947" y="1621531"/>
                  <a:pt x="2002971" y="1567543"/>
                  <a:pt x="2002971" y="1567543"/>
                </a:cubicBezTo>
                <a:cubicBezTo>
                  <a:pt x="1998133" y="1543353"/>
                  <a:pt x="2008983" y="1508656"/>
                  <a:pt x="1988457" y="1494972"/>
                </a:cubicBezTo>
                <a:cubicBezTo>
                  <a:pt x="1973943" y="1485296"/>
                  <a:pt x="1961895" y="1555783"/>
                  <a:pt x="1959428" y="1538514"/>
                </a:cubicBezTo>
                <a:cubicBezTo>
                  <a:pt x="1950903" y="1478837"/>
                  <a:pt x="1955862" y="1396939"/>
                  <a:pt x="2002971" y="1349829"/>
                </a:cubicBezTo>
                <a:cubicBezTo>
                  <a:pt x="2015306" y="1337494"/>
                  <a:pt x="2032000" y="1330476"/>
                  <a:pt x="2046514" y="1320800"/>
                </a:cubicBezTo>
                <a:cubicBezTo>
                  <a:pt x="2065866" y="1325638"/>
                  <a:pt x="2094308" y="1318209"/>
                  <a:pt x="2104571" y="1335314"/>
                </a:cubicBezTo>
                <a:cubicBezTo>
                  <a:pt x="2114834" y="1352419"/>
                  <a:pt x="2095537" y="1374191"/>
                  <a:pt x="2090057" y="1393372"/>
                </a:cubicBezTo>
                <a:cubicBezTo>
                  <a:pt x="2073562" y="1451106"/>
                  <a:pt x="2084242" y="1431115"/>
                  <a:pt x="2032000" y="1465943"/>
                </a:cubicBezTo>
                <a:cubicBezTo>
                  <a:pt x="2036838" y="1417562"/>
                  <a:pt x="2039121" y="1368857"/>
                  <a:pt x="2046514" y="1320800"/>
                </a:cubicBezTo>
                <a:cubicBezTo>
                  <a:pt x="2048840" y="1305678"/>
                  <a:pt x="2061028" y="1292556"/>
                  <a:pt x="2061028" y="1277257"/>
                </a:cubicBezTo>
                <a:cubicBezTo>
                  <a:pt x="2061028" y="1261958"/>
                  <a:pt x="2051352" y="1248228"/>
                  <a:pt x="2046514" y="1233714"/>
                </a:cubicBezTo>
                <a:cubicBezTo>
                  <a:pt x="2051352" y="1209524"/>
                  <a:pt x="2048789" y="1182562"/>
                  <a:pt x="2061028" y="1161143"/>
                </a:cubicBezTo>
                <a:cubicBezTo>
                  <a:pt x="2069683" y="1145997"/>
                  <a:pt x="2092236" y="1144449"/>
                  <a:pt x="2104571" y="1132114"/>
                </a:cubicBezTo>
                <a:cubicBezTo>
                  <a:pt x="2116906" y="1119779"/>
                  <a:pt x="2123924" y="1103086"/>
                  <a:pt x="2133600" y="1088572"/>
                </a:cubicBezTo>
                <a:cubicBezTo>
                  <a:pt x="2128762" y="1064381"/>
                  <a:pt x="2124437" y="1040082"/>
                  <a:pt x="2119085" y="1016000"/>
                </a:cubicBezTo>
                <a:cubicBezTo>
                  <a:pt x="2114758" y="996527"/>
                  <a:pt x="2108139" y="977569"/>
                  <a:pt x="2104571" y="957943"/>
                </a:cubicBezTo>
                <a:cubicBezTo>
                  <a:pt x="2091920" y="888359"/>
                  <a:pt x="2099075" y="867707"/>
                  <a:pt x="2075543" y="812800"/>
                </a:cubicBezTo>
                <a:cubicBezTo>
                  <a:pt x="2053446" y="761240"/>
                  <a:pt x="2046638" y="754928"/>
                  <a:pt x="2017485" y="711200"/>
                </a:cubicBezTo>
                <a:cubicBezTo>
                  <a:pt x="2006214" y="677386"/>
                  <a:pt x="1972606" y="551098"/>
                  <a:pt x="1930400" y="537029"/>
                </a:cubicBezTo>
                <a:lnTo>
                  <a:pt x="1886857" y="522514"/>
                </a:lnTo>
                <a:cubicBezTo>
                  <a:pt x="1877181" y="508000"/>
                  <a:pt x="1871229" y="490139"/>
                  <a:pt x="1857828" y="478972"/>
                </a:cubicBezTo>
                <a:cubicBezTo>
                  <a:pt x="1829351" y="455242"/>
                  <a:pt x="1739759" y="429939"/>
                  <a:pt x="1712685" y="420914"/>
                </a:cubicBezTo>
                <a:lnTo>
                  <a:pt x="1625600" y="391886"/>
                </a:lnTo>
                <a:lnTo>
                  <a:pt x="1538514" y="377372"/>
                </a:lnTo>
                <a:cubicBezTo>
                  <a:pt x="1524000" y="372534"/>
                  <a:pt x="1504528" y="374804"/>
                  <a:pt x="1494971" y="362857"/>
                </a:cubicBezTo>
                <a:cubicBezTo>
                  <a:pt x="1476286" y="339501"/>
                  <a:pt x="1474952" y="270099"/>
                  <a:pt x="1494971" y="246743"/>
                </a:cubicBezTo>
                <a:cubicBezTo>
                  <a:pt x="1513330" y="225324"/>
                  <a:pt x="1543352" y="217714"/>
                  <a:pt x="1567543" y="203200"/>
                </a:cubicBezTo>
                <a:cubicBezTo>
                  <a:pt x="1585390" y="229971"/>
                  <a:pt x="1626241" y="267980"/>
                  <a:pt x="1582057" y="304800"/>
                </a:cubicBezTo>
                <a:cubicBezTo>
                  <a:pt x="1563105" y="320593"/>
                  <a:pt x="1533676" y="314476"/>
                  <a:pt x="1509485" y="319314"/>
                </a:cubicBezTo>
                <a:cubicBezTo>
                  <a:pt x="1550773" y="329636"/>
                  <a:pt x="1654533" y="363000"/>
                  <a:pt x="1683657" y="319314"/>
                </a:cubicBezTo>
                <a:cubicBezTo>
                  <a:pt x="1700630" y="293854"/>
                  <a:pt x="1625600" y="299962"/>
                  <a:pt x="1596571" y="290286"/>
                </a:cubicBezTo>
                <a:lnTo>
                  <a:pt x="1553028" y="275772"/>
                </a:lnTo>
                <a:cubicBezTo>
                  <a:pt x="1437478" y="198737"/>
                  <a:pt x="1500480" y="212780"/>
                  <a:pt x="1364343" y="232229"/>
                </a:cubicBezTo>
                <a:cubicBezTo>
                  <a:pt x="1378857" y="237067"/>
                  <a:pt x="1394201" y="253585"/>
                  <a:pt x="1407885" y="246743"/>
                </a:cubicBezTo>
                <a:cubicBezTo>
                  <a:pt x="1433689" y="233841"/>
                  <a:pt x="1420787" y="172559"/>
                  <a:pt x="1407885" y="159657"/>
                </a:cubicBezTo>
                <a:cubicBezTo>
                  <a:pt x="1397067" y="148839"/>
                  <a:pt x="1379395" y="147880"/>
                  <a:pt x="1364343" y="145143"/>
                </a:cubicBezTo>
                <a:cubicBezTo>
                  <a:pt x="1325966" y="138165"/>
                  <a:pt x="1286933" y="135467"/>
                  <a:pt x="1248228" y="130629"/>
                </a:cubicBezTo>
                <a:cubicBezTo>
                  <a:pt x="1233714" y="135467"/>
                  <a:pt x="1204685" y="129844"/>
                  <a:pt x="1204685" y="145143"/>
                </a:cubicBezTo>
                <a:cubicBezTo>
                  <a:pt x="1204685" y="160442"/>
                  <a:pt x="1234544" y="166499"/>
                  <a:pt x="1248228" y="159657"/>
                </a:cubicBezTo>
                <a:cubicBezTo>
                  <a:pt x="1261912" y="152815"/>
                  <a:pt x="1257905" y="130628"/>
                  <a:pt x="1262743" y="116114"/>
                </a:cubicBezTo>
                <a:cubicBezTo>
                  <a:pt x="1253067" y="101600"/>
                  <a:pt x="1246049" y="84907"/>
                  <a:pt x="1233714" y="72572"/>
                </a:cubicBezTo>
                <a:cubicBezTo>
                  <a:pt x="1205576" y="44434"/>
                  <a:pt x="1182044" y="40834"/>
                  <a:pt x="1146628" y="29029"/>
                </a:cubicBezTo>
                <a:cubicBezTo>
                  <a:pt x="1117600" y="33867"/>
                  <a:pt x="1080352" y="22734"/>
                  <a:pt x="1059543" y="43543"/>
                </a:cubicBezTo>
                <a:cubicBezTo>
                  <a:pt x="1047208" y="55878"/>
                  <a:pt x="1076236" y="74751"/>
                  <a:pt x="1088571" y="87086"/>
                </a:cubicBezTo>
                <a:cubicBezTo>
                  <a:pt x="1116706" y="115221"/>
                  <a:pt x="1140245" y="118824"/>
                  <a:pt x="1175657" y="130629"/>
                </a:cubicBezTo>
                <a:cubicBezTo>
                  <a:pt x="1036239" y="177101"/>
                  <a:pt x="1118092" y="151606"/>
                  <a:pt x="928914" y="203200"/>
                </a:cubicBezTo>
                <a:cubicBezTo>
                  <a:pt x="870857" y="198362"/>
                  <a:pt x="812490" y="196385"/>
                  <a:pt x="754743" y="188686"/>
                </a:cubicBezTo>
                <a:cubicBezTo>
                  <a:pt x="739578" y="186664"/>
                  <a:pt x="726291" y="171657"/>
                  <a:pt x="711200" y="174172"/>
                </a:cubicBezTo>
                <a:cubicBezTo>
                  <a:pt x="693993" y="177040"/>
                  <a:pt x="682171" y="193524"/>
                  <a:pt x="667657" y="203200"/>
                </a:cubicBezTo>
                <a:lnTo>
                  <a:pt x="551543" y="188686"/>
                </a:lnTo>
                <a:cubicBezTo>
                  <a:pt x="532812" y="172631"/>
                  <a:pt x="543992" y="127147"/>
                  <a:pt x="566057" y="116114"/>
                </a:cubicBezTo>
                <a:cubicBezTo>
                  <a:pt x="583899" y="107193"/>
                  <a:pt x="575733" y="154819"/>
                  <a:pt x="580571" y="174172"/>
                </a:cubicBezTo>
                <a:cubicBezTo>
                  <a:pt x="575733" y="203200"/>
                  <a:pt x="580658" y="235706"/>
                  <a:pt x="566057" y="261257"/>
                </a:cubicBezTo>
                <a:cubicBezTo>
                  <a:pt x="547746" y="293301"/>
                  <a:pt x="459095" y="263087"/>
                  <a:pt x="449943" y="261257"/>
                </a:cubicBezTo>
                <a:cubicBezTo>
                  <a:pt x="435429" y="251581"/>
                  <a:pt x="411916" y="248778"/>
                  <a:pt x="406400" y="232229"/>
                </a:cubicBezTo>
                <a:cubicBezTo>
                  <a:pt x="387299" y="174927"/>
                  <a:pt x="452835" y="156765"/>
                  <a:pt x="478971" y="130629"/>
                </a:cubicBezTo>
                <a:cubicBezTo>
                  <a:pt x="491306" y="118294"/>
                  <a:pt x="491804" y="93565"/>
                  <a:pt x="508000" y="87086"/>
                </a:cubicBezTo>
                <a:cubicBezTo>
                  <a:pt x="544216" y="72600"/>
                  <a:pt x="585409" y="77410"/>
                  <a:pt x="624114" y="72572"/>
                </a:cubicBezTo>
                <a:cubicBezTo>
                  <a:pt x="740228" y="77410"/>
                  <a:pt x="856242" y="87086"/>
                  <a:pt x="972457" y="87086"/>
                </a:cubicBezTo>
                <a:cubicBezTo>
                  <a:pt x="1021079" y="87086"/>
                  <a:pt x="1072909" y="91725"/>
                  <a:pt x="1117600" y="72572"/>
                </a:cubicBezTo>
                <a:cubicBezTo>
                  <a:pt x="1133634" y="65700"/>
                  <a:pt x="1089998" y="50628"/>
                  <a:pt x="1074057" y="43543"/>
                </a:cubicBezTo>
                <a:cubicBezTo>
                  <a:pt x="1046095" y="31115"/>
                  <a:pt x="1016000" y="24190"/>
                  <a:pt x="986971" y="14514"/>
                </a:cubicBezTo>
                <a:lnTo>
                  <a:pt x="943428" y="0"/>
                </a:lnTo>
                <a:cubicBezTo>
                  <a:pt x="890209" y="4838"/>
                  <a:pt x="835789" y="2275"/>
                  <a:pt x="783771" y="14514"/>
                </a:cubicBezTo>
                <a:cubicBezTo>
                  <a:pt x="752179" y="21947"/>
                  <a:pt x="726343" y="44876"/>
                  <a:pt x="696685" y="58057"/>
                </a:cubicBezTo>
                <a:cubicBezTo>
                  <a:pt x="682704" y="64271"/>
                  <a:pt x="667657" y="67734"/>
                  <a:pt x="653143" y="72572"/>
                </a:cubicBezTo>
                <a:cubicBezTo>
                  <a:pt x="638629" y="91924"/>
                  <a:pt x="626705" y="113524"/>
                  <a:pt x="609600" y="130629"/>
                </a:cubicBezTo>
                <a:cubicBezTo>
                  <a:pt x="597265" y="142964"/>
                  <a:pt x="580012" y="149191"/>
                  <a:pt x="566057" y="159657"/>
                </a:cubicBezTo>
                <a:cubicBezTo>
                  <a:pt x="541274" y="178244"/>
                  <a:pt x="515390" y="195809"/>
                  <a:pt x="493485" y="217714"/>
                </a:cubicBezTo>
                <a:cubicBezTo>
                  <a:pt x="481150" y="230049"/>
                  <a:pt x="521088" y="195771"/>
                  <a:pt x="537028" y="188686"/>
                </a:cubicBezTo>
                <a:cubicBezTo>
                  <a:pt x="564990" y="176259"/>
                  <a:pt x="593536" y="160789"/>
                  <a:pt x="624114" y="159657"/>
                </a:cubicBezTo>
                <a:cubicBezTo>
                  <a:pt x="759574" y="154640"/>
                  <a:pt x="894961" y="145143"/>
                  <a:pt x="1030514" y="145143"/>
                </a:cubicBez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86436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235" y="2998391"/>
            <a:ext cx="2183765" cy="15970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0" y="1856205"/>
            <a:ext cx="839205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err="1">
                <a:solidFill>
                  <a:schemeClr val="bg1"/>
                </a:solidFill>
              </a:rPr>
              <a:t>Boyle</a:t>
            </a:r>
            <a:r>
              <a:rPr lang="es-MX" dirty="0">
                <a:solidFill>
                  <a:schemeClr val="bg1"/>
                </a:solidFill>
              </a:rPr>
              <a:t> y </a:t>
            </a:r>
            <a:r>
              <a:rPr lang="es-MX" dirty="0" smtClean="0">
                <a:solidFill>
                  <a:schemeClr val="bg1"/>
                </a:solidFill>
              </a:rPr>
              <a:t>Lavoisier (existencia de compuestos y elementos  químicos), 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Las </a:t>
            </a:r>
            <a:r>
              <a:rPr lang="es-MX" dirty="0">
                <a:solidFill>
                  <a:schemeClr val="bg1"/>
                </a:solidFill>
              </a:rPr>
              <a:t>leyes básicas de las reacciones químicas  </a:t>
            </a:r>
            <a:endParaRPr lang="es-MX" dirty="0" smtClean="0">
              <a:solidFill>
                <a:schemeClr val="bg1"/>
              </a:solidFill>
            </a:endParaRPr>
          </a:p>
          <a:p>
            <a:r>
              <a:rPr lang="es-MX" dirty="0">
                <a:solidFill>
                  <a:schemeClr val="bg1"/>
                </a:solidFill>
              </a:rPr>
              <a:t>L</a:t>
            </a:r>
            <a:r>
              <a:rPr lang="es-MX" dirty="0" smtClean="0">
                <a:solidFill>
                  <a:schemeClr val="bg1"/>
                </a:solidFill>
              </a:rPr>
              <a:t>ey </a:t>
            </a:r>
            <a:r>
              <a:rPr lang="es-MX" dirty="0">
                <a:solidFill>
                  <a:schemeClr val="bg1"/>
                </a:solidFill>
              </a:rPr>
              <a:t>de la conservación de la </a:t>
            </a:r>
            <a:r>
              <a:rPr lang="es-MX" dirty="0" smtClean="0">
                <a:solidFill>
                  <a:schemeClr val="bg1"/>
                </a:solidFill>
              </a:rPr>
              <a:t>masa</a:t>
            </a:r>
            <a:r>
              <a:rPr lang="es-MX" dirty="0">
                <a:solidFill>
                  <a:schemeClr val="bg1"/>
                </a:solidFill>
              </a:rPr>
              <a:t>.</a:t>
            </a:r>
            <a:endParaRPr lang="es-MX" dirty="0" smtClean="0">
              <a:solidFill>
                <a:schemeClr val="bg1"/>
              </a:solidFill>
            </a:endParaRPr>
          </a:p>
          <a:p>
            <a:r>
              <a:rPr lang="es-MX" dirty="0">
                <a:solidFill>
                  <a:schemeClr val="bg1"/>
                </a:solidFill>
              </a:rPr>
              <a:t>L</a:t>
            </a:r>
            <a:r>
              <a:rPr lang="es-MX" dirty="0" smtClean="0">
                <a:solidFill>
                  <a:schemeClr val="bg1"/>
                </a:solidFill>
              </a:rPr>
              <a:t>ey </a:t>
            </a:r>
            <a:r>
              <a:rPr lang="es-MX" dirty="0">
                <a:solidFill>
                  <a:schemeClr val="bg1"/>
                </a:solidFill>
              </a:rPr>
              <a:t>de las proporciones </a:t>
            </a:r>
            <a:r>
              <a:rPr lang="es-MX" dirty="0" smtClean="0">
                <a:solidFill>
                  <a:schemeClr val="bg1"/>
                </a:solidFill>
              </a:rPr>
              <a:t>constantes.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Ley </a:t>
            </a:r>
            <a:r>
              <a:rPr lang="es-MX" dirty="0">
                <a:solidFill>
                  <a:schemeClr val="bg1"/>
                </a:solidFill>
              </a:rPr>
              <a:t>de las proporciones </a:t>
            </a:r>
            <a:r>
              <a:rPr lang="es-MX" dirty="0" smtClean="0">
                <a:solidFill>
                  <a:schemeClr val="bg1"/>
                </a:solidFill>
              </a:rPr>
              <a:t>múltiples.</a:t>
            </a:r>
          </a:p>
          <a:p>
            <a:endParaRPr lang="es-MX" dirty="0" smtClean="0">
              <a:solidFill>
                <a:schemeClr val="bg1"/>
              </a:solidFill>
            </a:endParaRPr>
          </a:p>
          <a:p>
            <a:endParaRPr lang="es-MX" dirty="0">
              <a:solidFill>
                <a:schemeClr val="bg1"/>
              </a:solidFill>
            </a:endParaRPr>
          </a:p>
          <a:p>
            <a:r>
              <a:rPr lang="es-MX" sz="2800" b="1" dirty="0" smtClean="0">
                <a:solidFill>
                  <a:schemeClr val="bg1"/>
                </a:solidFill>
              </a:rPr>
              <a:t>MATERIA ESTA FORMADA POR ÁTOMOS</a:t>
            </a:r>
          </a:p>
          <a:p>
            <a:r>
              <a:rPr lang="es-MX" sz="2400" b="1" dirty="0" smtClean="0">
                <a:solidFill>
                  <a:schemeClr val="bg1"/>
                </a:solidFill>
              </a:rPr>
              <a:t>ES INDISPENSABLE UN NO. ESPECIFICO </a:t>
            </a:r>
          </a:p>
          <a:p>
            <a:r>
              <a:rPr lang="es-MX" sz="2400" b="1" dirty="0" smtClean="0">
                <a:solidFill>
                  <a:schemeClr val="bg1"/>
                </a:solidFill>
              </a:rPr>
              <a:t>       DE DICHOS ÁTOMOS P/ESA MATERIA.</a:t>
            </a:r>
          </a:p>
          <a:p>
            <a:r>
              <a:rPr lang="es-MX" sz="2400" b="1" dirty="0" smtClean="0">
                <a:solidFill>
                  <a:schemeClr val="bg1"/>
                </a:solidFill>
              </a:rPr>
              <a:t>LOS ÁTOMOS NO CAMBIAN CUANDO SE PRODUCE UNA RX QUÍMICA, SOLO SE REORDENAN</a:t>
            </a:r>
            <a:endParaRPr lang="es-MX" sz="2400" b="1" dirty="0">
              <a:solidFill>
                <a:schemeClr val="bg1"/>
              </a:solidFill>
            </a:endParaRPr>
          </a:p>
          <a:p>
            <a:endParaRPr lang="es-MX" dirty="0" smtClean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90138" y="650550"/>
            <a:ext cx="3728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 JOHN DALTON</a:t>
            </a:r>
            <a:endParaRPr lang="es-MX" sz="3200" b="1" dirty="0"/>
          </a:p>
        </p:txBody>
      </p:sp>
      <p:sp>
        <p:nvSpPr>
          <p:cNvPr id="2" name="1 Elipse">
            <a:hlinkClick r:id="rId3" action="ppaction://hlinksldjump"/>
          </p:cNvPr>
          <p:cNvSpPr/>
          <p:nvPr/>
        </p:nvSpPr>
        <p:spPr>
          <a:xfrm>
            <a:off x="8532440" y="404664"/>
            <a:ext cx="360040" cy="36004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85052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83568" y="359078"/>
            <a:ext cx="26068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dirty="0" smtClean="0">
                <a:solidFill>
                  <a:schemeClr val="bg1"/>
                </a:solidFill>
              </a:rPr>
              <a:t>J.J. THOMSON</a:t>
            </a:r>
            <a:endParaRPr lang="es-MX" sz="2800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75978" y="1054911"/>
            <a:ext cx="2372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hlinkClick r:id="rId2" action="ppaction://hlinkfile"/>
              </a:rPr>
              <a:t>RAYOS CATODICOS</a:t>
            </a:r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909"/>
            <a:ext cx="6340525" cy="498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6353944" y="646273"/>
            <a:ext cx="279005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Los </a:t>
            </a:r>
            <a:r>
              <a:rPr lang="es-MX" dirty="0" smtClean="0">
                <a:solidFill>
                  <a:schemeClr val="bg1"/>
                </a:solidFill>
              </a:rPr>
              <a:t>electrones (partículas subatómicas) </a:t>
            </a:r>
            <a:r>
              <a:rPr lang="es-MX" dirty="0">
                <a:solidFill>
                  <a:schemeClr val="bg1"/>
                </a:solidFill>
              </a:rPr>
              <a:t>son partículas más pequeñas que el </a:t>
            </a:r>
            <a:r>
              <a:rPr lang="es-MX" dirty="0" smtClean="0">
                <a:solidFill>
                  <a:schemeClr val="bg1"/>
                </a:solidFill>
              </a:rPr>
              <a:t>átomo</a:t>
            </a:r>
            <a:r>
              <a:rPr lang="es-MX" dirty="0">
                <a:solidFill>
                  <a:schemeClr val="bg1"/>
                </a:solidFill>
              </a:rPr>
              <a:t>.</a:t>
            </a:r>
            <a:endParaRPr lang="es-MX" dirty="0" smtClean="0">
              <a:solidFill>
                <a:schemeClr val="bg1"/>
              </a:solidFill>
            </a:endParaRPr>
          </a:p>
          <a:p>
            <a:r>
              <a:rPr lang="es-MX" dirty="0" smtClean="0">
                <a:solidFill>
                  <a:schemeClr val="bg1"/>
                </a:solidFill>
              </a:rPr>
              <a:t>Los átomos son divisibles</a:t>
            </a:r>
            <a:r>
              <a:rPr lang="es-MX" dirty="0">
                <a:solidFill>
                  <a:schemeClr val="bg1"/>
                </a:solidFill>
              </a:rPr>
              <a:t>, ya que los electrones son partículas que forman parte de los átomos. </a:t>
            </a:r>
            <a:r>
              <a:rPr lang="es-MX" dirty="0" smtClean="0">
                <a:solidFill>
                  <a:schemeClr val="bg1"/>
                </a:solidFill>
              </a:rPr>
              <a:t>Hay </a:t>
            </a:r>
            <a:r>
              <a:rPr lang="es-MX" dirty="0">
                <a:solidFill>
                  <a:schemeClr val="bg1"/>
                </a:solidFill>
              </a:rPr>
              <a:t>partículas con carga negativa llamadas electrones. La materia debe ser eléctricamente neutra, </a:t>
            </a:r>
            <a:r>
              <a:rPr lang="es-MX" dirty="0" smtClean="0">
                <a:solidFill>
                  <a:schemeClr val="bg1"/>
                </a:solidFill>
              </a:rPr>
              <a:t>propio </a:t>
            </a:r>
            <a:r>
              <a:rPr lang="es-MX" dirty="0">
                <a:solidFill>
                  <a:schemeClr val="bg1"/>
                </a:solidFill>
              </a:rPr>
              <a:t>modelo </a:t>
            </a:r>
            <a:endParaRPr lang="es-MX" dirty="0" smtClean="0">
              <a:solidFill>
                <a:schemeClr val="bg1"/>
              </a:solidFill>
            </a:endParaRPr>
          </a:p>
          <a:p>
            <a:r>
              <a:rPr lang="es-MX" dirty="0" smtClean="0">
                <a:solidFill>
                  <a:schemeClr val="bg1"/>
                </a:solidFill>
              </a:rPr>
              <a:t>Masa </a:t>
            </a:r>
            <a:r>
              <a:rPr lang="es-MX" dirty="0">
                <a:solidFill>
                  <a:schemeClr val="bg1"/>
                </a:solidFill>
              </a:rPr>
              <a:t>fluida de baja densidad con carga positiva, en la que se hallaban incrustados los </a:t>
            </a:r>
            <a:r>
              <a:rPr lang="es-MX" dirty="0" smtClean="0">
                <a:solidFill>
                  <a:schemeClr val="bg1"/>
                </a:solidFill>
              </a:rPr>
              <a:t>electrones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8" name="7 Imagen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59061"/>
            <a:ext cx="3233102" cy="303335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8 Elipse">
            <a:hlinkClick r:id="rId5" action="ppaction://hlinksldjump"/>
          </p:cNvPr>
          <p:cNvSpPr/>
          <p:nvPr/>
        </p:nvSpPr>
        <p:spPr>
          <a:xfrm>
            <a:off x="8532440" y="404664"/>
            <a:ext cx="360040" cy="36004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49242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83568" y="359078"/>
            <a:ext cx="26581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>
                <a:solidFill>
                  <a:schemeClr val="bg1"/>
                </a:solidFill>
              </a:rPr>
              <a:t>RUTHERFORD</a:t>
            </a:r>
          </a:p>
        </p:txBody>
      </p:sp>
      <p:pic>
        <p:nvPicPr>
          <p:cNvPr id="5" name="4 Imagen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12776"/>
            <a:ext cx="6480720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Rectángulo"/>
          <p:cNvSpPr/>
          <p:nvPr/>
        </p:nvSpPr>
        <p:spPr>
          <a:xfrm>
            <a:off x="258292" y="1844824"/>
            <a:ext cx="19082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L</a:t>
            </a:r>
            <a:r>
              <a:rPr lang="es-MX" dirty="0" smtClean="0">
                <a:solidFill>
                  <a:schemeClr val="bg1"/>
                </a:solidFill>
              </a:rPr>
              <a:t>a </a:t>
            </a:r>
            <a:r>
              <a:rPr lang="es-MX" dirty="0">
                <a:solidFill>
                  <a:schemeClr val="bg1"/>
                </a:solidFill>
              </a:rPr>
              <a:t>mayor parte de la masa y toda la carga positiva del </a:t>
            </a:r>
            <a:r>
              <a:rPr lang="es-MX" dirty="0" smtClean="0">
                <a:solidFill>
                  <a:schemeClr val="bg1"/>
                </a:solidFill>
              </a:rPr>
              <a:t>átomo: núcleo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Fuera </a:t>
            </a:r>
            <a:r>
              <a:rPr lang="es-MX" dirty="0">
                <a:solidFill>
                  <a:schemeClr val="bg1"/>
                </a:solidFill>
              </a:rPr>
              <a:t>del </a:t>
            </a:r>
            <a:r>
              <a:rPr lang="es-MX" dirty="0" smtClean="0">
                <a:solidFill>
                  <a:schemeClr val="bg1"/>
                </a:solidFill>
              </a:rPr>
              <a:t>núcleo  </a:t>
            </a:r>
            <a:r>
              <a:rPr lang="es-MX" dirty="0">
                <a:solidFill>
                  <a:schemeClr val="bg1"/>
                </a:solidFill>
              </a:rPr>
              <a:t>debe haber un no. </a:t>
            </a:r>
            <a:r>
              <a:rPr lang="es-MX" dirty="0" smtClean="0">
                <a:solidFill>
                  <a:schemeClr val="bg1"/>
                </a:solidFill>
              </a:rPr>
              <a:t>  de </a:t>
            </a:r>
            <a:r>
              <a:rPr lang="es-MX" dirty="0">
                <a:solidFill>
                  <a:schemeClr val="bg1"/>
                </a:solidFill>
              </a:rPr>
              <a:t>electrones  igual al no. de unidades de carga nuclear</a:t>
            </a:r>
            <a:r>
              <a:rPr lang="es-MX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58292" y="603741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chemeClr val="bg1"/>
                </a:solidFill>
              </a:rPr>
              <a:t>Núcleo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771800" y="638132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Una </a:t>
            </a:r>
            <a:r>
              <a:rPr lang="es-MX" dirty="0" err="1" smtClean="0">
                <a:solidFill>
                  <a:schemeClr val="bg1"/>
                </a:solidFill>
              </a:rPr>
              <a:t>particula</a:t>
            </a:r>
            <a:r>
              <a:rPr lang="es-MX" dirty="0" smtClean="0">
                <a:solidFill>
                  <a:schemeClr val="bg1"/>
                </a:solidFill>
              </a:rPr>
              <a:t> cargada y acelerada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8" name="7 Elipse">
            <a:hlinkClick r:id="rId3" action="ppaction://hlinksldjump"/>
          </p:cNvPr>
          <p:cNvSpPr/>
          <p:nvPr/>
        </p:nvSpPr>
        <p:spPr>
          <a:xfrm>
            <a:off x="8532440" y="404664"/>
            <a:ext cx="360040" cy="36004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Elipse"/>
          <p:cNvSpPr/>
          <p:nvPr/>
        </p:nvSpPr>
        <p:spPr>
          <a:xfrm>
            <a:off x="7722666" y="6052373"/>
            <a:ext cx="288032" cy="292387"/>
          </a:xfrm>
          <a:prstGeom prst="ellipse">
            <a:avLst/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7452320" y="5756049"/>
            <a:ext cx="864096" cy="909682"/>
          </a:xfrm>
          <a:prstGeom prst="ellipse">
            <a:avLst/>
          </a:prstGeom>
          <a:noFill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Elipse"/>
          <p:cNvSpPr/>
          <p:nvPr/>
        </p:nvSpPr>
        <p:spPr>
          <a:xfrm>
            <a:off x="8244408" y="6132213"/>
            <a:ext cx="144016" cy="170854"/>
          </a:xfrm>
          <a:prstGeom prst="ellipse">
            <a:avLst/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Flecha curvada hacia la derecha"/>
          <p:cNvSpPr/>
          <p:nvPr/>
        </p:nvSpPr>
        <p:spPr>
          <a:xfrm>
            <a:off x="7140615" y="5566013"/>
            <a:ext cx="599735" cy="1289754"/>
          </a:xfrm>
          <a:prstGeom prst="curvedRightArrow">
            <a:avLst/>
          </a:prstGeom>
          <a:solidFill>
            <a:srgbClr val="92D050"/>
          </a:solidFill>
          <a:ln>
            <a:solidFill>
              <a:srgbClr val="14D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514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3" y="1340768"/>
            <a:ext cx="3398960" cy="1620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2" y="5157192"/>
            <a:ext cx="5608955" cy="1446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809" y="896435"/>
            <a:ext cx="5414010" cy="3578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3449133" y="54744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Gama de colores en los que se descompone la luz se le llama espectro visible y es continuo (400-700nm).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2 Flecha abajo"/>
          <p:cNvSpPr/>
          <p:nvPr/>
        </p:nvSpPr>
        <p:spPr>
          <a:xfrm>
            <a:off x="6329453" y="701075"/>
            <a:ext cx="186763" cy="7117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Conector"/>
          <p:cNvSpPr/>
          <p:nvPr/>
        </p:nvSpPr>
        <p:spPr>
          <a:xfrm>
            <a:off x="43276" y="62179"/>
            <a:ext cx="1008112" cy="890851"/>
          </a:xfrm>
          <a:prstGeom prst="flowChartConnector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9" name="8 Conector recto"/>
          <p:cNvCxnSpPr/>
          <p:nvPr/>
        </p:nvCxnSpPr>
        <p:spPr>
          <a:xfrm flipH="1">
            <a:off x="179512" y="953030"/>
            <a:ext cx="72008" cy="27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592324" y="1041637"/>
            <a:ext cx="0" cy="3685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1209432" y="241036"/>
            <a:ext cx="6982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897124" y="988291"/>
            <a:ext cx="154264" cy="3877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1135712" y="660386"/>
            <a:ext cx="411952" cy="2360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19 Flecha doblada"/>
          <p:cNvSpPr/>
          <p:nvPr/>
        </p:nvSpPr>
        <p:spPr>
          <a:xfrm>
            <a:off x="2987824" y="241036"/>
            <a:ext cx="461309" cy="145977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-1" y="3142466"/>
            <a:ext cx="344913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C</a:t>
            </a:r>
            <a:r>
              <a:rPr lang="es-MX" dirty="0" smtClean="0">
                <a:solidFill>
                  <a:schemeClr val="bg1"/>
                </a:solidFill>
              </a:rPr>
              <a:t>ada </a:t>
            </a:r>
            <a:r>
              <a:rPr lang="es-MX" dirty="0">
                <a:solidFill>
                  <a:schemeClr val="bg1"/>
                </a:solidFill>
              </a:rPr>
              <a:t>tipo de átomo </a:t>
            </a:r>
            <a:r>
              <a:rPr lang="es-MX" dirty="0" smtClean="0">
                <a:solidFill>
                  <a:schemeClr val="bg1"/>
                </a:solidFill>
              </a:rPr>
              <a:t>tiene </a:t>
            </a:r>
            <a:r>
              <a:rPr lang="es-MX" dirty="0">
                <a:solidFill>
                  <a:schemeClr val="bg1"/>
                </a:solidFill>
              </a:rPr>
              <a:t>un espectro discontinuo y distinto entre los diferentes </a:t>
            </a:r>
            <a:r>
              <a:rPr lang="es-MX" dirty="0" smtClean="0">
                <a:solidFill>
                  <a:schemeClr val="bg1"/>
                </a:solidFill>
              </a:rPr>
              <a:t>átomos y por lo tanto </a:t>
            </a:r>
            <a:r>
              <a:rPr lang="es-MX" dirty="0">
                <a:solidFill>
                  <a:schemeClr val="bg1"/>
                </a:solidFill>
              </a:rPr>
              <a:t>debe estar relacionado con su </a:t>
            </a:r>
            <a:r>
              <a:rPr lang="es-MX" dirty="0" smtClean="0">
                <a:solidFill>
                  <a:schemeClr val="bg1"/>
                </a:solidFill>
              </a:rPr>
              <a:t>estructura. (algo q modelo </a:t>
            </a:r>
            <a:r>
              <a:rPr lang="es-MX" b="1" dirty="0" smtClean="0">
                <a:solidFill>
                  <a:schemeClr val="bg1"/>
                </a:solidFill>
              </a:rPr>
              <a:t>de </a:t>
            </a:r>
            <a:r>
              <a:rPr lang="es-MX" b="1" dirty="0" err="1" smtClean="0">
                <a:solidFill>
                  <a:schemeClr val="bg1"/>
                </a:solidFill>
              </a:rPr>
              <a:t>Ruther</a:t>
            </a:r>
            <a:r>
              <a:rPr lang="es-MX" b="1" dirty="0" smtClean="0">
                <a:solidFill>
                  <a:schemeClr val="bg1"/>
                </a:solidFill>
              </a:rPr>
              <a:t> no explicaba).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83561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70129" y="260648"/>
            <a:ext cx="3728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</a:rPr>
              <a:t> BORH</a:t>
            </a:r>
            <a:endParaRPr lang="es-MX" sz="3200" b="1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43446" y="845714"/>
            <a:ext cx="8593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Un modelo acertado no solo debía explicar la evidente estabilidad de los átomos, también debía poder describir como emitían luz los átomos</a:t>
            </a:r>
            <a:r>
              <a:rPr lang="es-MX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39979" y="159366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Determino que las propiedades </a:t>
            </a:r>
            <a:r>
              <a:rPr lang="es-MX" dirty="0">
                <a:solidFill>
                  <a:schemeClr val="bg1"/>
                </a:solidFill>
              </a:rPr>
              <a:t>químicas vendrían fuertemente determinadas por la organización de los electrones en las orbitas.</a:t>
            </a:r>
          </a:p>
        </p:txBody>
      </p:sp>
      <p:pic>
        <p:nvPicPr>
          <p:cNvPr id="8" name="7 Imagen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2600573" cy="201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8 Imagen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852936"/>
            <a:ext cx="5302743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9 Elipse">
            <a:hlinkClick r:id="rId4" action="ppaction://hlinksldjump"/>
          </p:cNvPr>
          <p:cNvSpPr/>
          <p:nvPr/>
        </p:nvSpPr>
        <p:spPr>
          <a:xfrm>
            <a:off x="8532440" y="404664"/>
            <a:ext cx="360040" cy="36004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9399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83568" y="359078"/>
            <a:ext cx="44165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dirty="0" smtClean="0">
                <a:solidFill>
                  <a:schemeClr val="bg1"/>
                </a:solidFill>
              </a:rPr>
              <a:t>SOMMERFELD Y ZEEMAN </a:t>
            </a:r>
            <a:endParaRPr lang="es-MX" sz="28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124744"/>
            <a:ext cx="199060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699792" y="1149334"/>
            <a:ext cx="43765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 smtClean="0">
                <a:solidFill>
                  <a:schemeClr val="bg1"/>
                </a:solidFill>
              </a:rPr>
              <a:t>Con átomos </a:t>
            </a:r>
            <a:r>
              <a:rPr lang="es-MX" sz="2000" dirty="0" err="1" smtClean="0">
                <a:solidFill>
                  <a:schemeClr val="bg1"/>
                </a:solidFill>
              </a:rPr>
              <a:t>polielectronicos</a:t>
            </a:r>
            <a:r>
              <a:rPr lang="es-MX" sz="2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s-MX" sz="2000" dirty="0" smtClean="0">
                <a:solidFill>
                  <a:schemeClr val="bg1"/>
                </a:solidFill>
              </a:rPr>
              <a:t>El modelo de Bohr no resultaba</a:t>
            </a:r>
            <a:r>
              <a:rPr lang="es-MX" sz="2800" dirty="0" smtClean="0">
                <a:solidFill>
                  <a:schemeClr val="bg1"/>
                </a:solidFill>
              </a:rPr>
              <a:t>.</a:t>
            </a:r>
            <a:r>
              <a:rPr lang="es-MX" sz="2800" b="1" dirty="0" smtClean="0">
                <a:solidFill>
                  <a:schemeClr val="bg1"/>
                </a:solidFill>
              </a:rPr>
              <a:t> </a:t>
            </a:r>
            <a:endParaRPr lang="es-MX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06685212"/>
              </p:ext>
            </p:extLst>
          </p:nvPr>
        </p:nvGraphicFramePr>
        <p:xfrm>
          <a:off x="179512" y="3429000"/>
          <a:ext cx="4708539" cy="2523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6874"/>
                <a:gridCol w="761936"/>
                <a:gridCol w="1686983"/>
                <a:gridCol w="1082746"/>
              </a:tblGrid>
              <a:tr h="605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NIVEL</a:t>
                      </a:r>
                      <a:endParaRPr lang="es-MX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Valor n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Valores de l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Tipo de orbita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SUBNIVELES</a:t>
                      </a:r>
                      <a:endParaRPr lang="es-MX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Nombre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0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Circular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1s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2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Circular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2s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Elíptica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2p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3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Circular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3s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Elíptica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3p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2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Elíptica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3d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4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Circular 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4s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Elíptica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4p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2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Elíptica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4d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3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Elíptica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4f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6 Conector"/>
          <p:cNvSpPr/>
          <p:nvPr/>
        </p:nvSpPr>
        <p:spPr>
          <a:xfrm>
            <a:off x="7367228" y="2294872"/>
            <a:ext cx="314199" cy="324036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Anillo"/>
          <p:cNvSpPr/>
          <p:nvPr/>
        </p:nvSpPr>
        <p:spPr>
          <a:xfrm>
            <a:off x="6732240" y="1646801"/>
            <a:ext cx="1584176" cy="1620179"/>
          </a:xfrm>
          <a:prstGeom prst="donut">
            <a:avLst>
              <a:gd name="adj" fmla="val 178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5" name="14 Conector"/>
          <p:cNvSpPr/>
          <p:nvPr/>
        </p:nvSpPr>
        <p:spPr>
          <a:xfrm>
            <a:off x="7367228" y="1727811"/>
            <a:ext cx="216024" cy="162018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Conector"/>
          <p:cNvSpPr/>
          <p:nvPr/>
        </p:nvSpPr>
        <p:spPr>
          <a:xfrm>
            <a:off x="7112191" y="2924944"/>
            <a:ext cx="216024" cy="162018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Anillo"/>
          <p:cNvSpPr/>
          <p:nvPr/>
        </p:nvSpPr>
        <p:spPr>
          <a:xfrm>
            <a:off x="6790753" y="1727811"/>
            <a:ext cx="1467149" cy="1476781"/>
          </a:xfrm>
          <a:prstGeom prst="donut">
            <a:avLst>
              <a:gd name="adj" fmla="val 295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3" name="22 Conector"/>
          <p:cNvSpPr/>
          <p:nvPr/>
        </p:nvSpPr>
        <p:spPr>
          <a:xfrm>
            <a:off x="7281898" y="1813027"/>
            <a:ext cx="432333" cy="1273935"/>
          </a:xfrm>
          <a:prstGeom prst="flowChartConnector">
            <a:avLst/>
          </a:prstGeom>
          <a:noFill/>
          <a:ln>
            <a:solidFill>
              <a:srgbClr val="14D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23 Conector"/>
          <p:cNvSpPr/>
          <p:nvPr/>
        </p:nvSpPr>
        <p:spPr>
          <a:xfrm>
            <a:off x="6901758" y="2291416"/>
            <a:ext cx="1253152" cy="476064"/>
          </a:xfrm>
          <a:prstGeom prst="flowChartConnector">
            <a:avLst/>
          </a:prstGeom>
          <a:noFill/>
          <a:ln>
            <a:solidFill>
              <a:srgbClr val="14D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24 Conector"/>
          <p:cNvSpPr/>
          <p:nvPr/>
        </p:nvSpPr>
        <p:spPr>
          <a:xfrm rot="8119832">
            <a:off x="6892250" y="2173453"/>
            <a:ext cx="1220955" cy="476064"/>
          </a:xfrm>
          <a:prstGeom prst="flowChartConnector">
            <a:avLst/>
          </a:prstGeom>
          <a:noFill/>
          <a:ln>
            <a:solidFill>
              <a:srgbClr val="14D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20 Anillo"/>
          <p:cNvSpPr/>
          <p:nvPr/>
        </p:nvSpPr>
        <p:spPr>
          <a:xfrm>
            <a:off x="7177111" y="2134159"/>
            <a:ext cx="720080" cy="686862"/>
          </a:xfrm>
          <a:prstGeom prst="donut">
            <a:avLst>
              <a:gd name="adj" fmla="val 101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7" name="26 Conector"/>
          <p:cNvSpPr/>
          <p:nvPr/>
        </p:nvSpPr>
        <p:spPr>
          <a:xfrm>
            <a:off x="7416315" y="2686471"/>
            <a:ext cx="120836" cy="162018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27 Conector"/>
          <p:cNvSpPr/>
          <p:nvPr/>
        </p:nvSpPr>
        <p:spPr>
          <a:xfrm>
            <a:off x="7435255" y="2053150"/>
            <a:ext cx="147997" cy="162018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29 Conector"/>
          <p:cNvSpPr/>
          <p:nvPr/>
        </p:nvSpPr>
        <p:spPr>
          <a:xfrm>
            <a:off x="8006913" y="2862036"/>
            <a:ext cx="147997" cy="162018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30 Conector"/>
          <p:cNvSpPr/>
          <p:nvPr/>
        </p:nvSpPr>
        <p:spPr>
          <a:xfrm>
            <a:off x="6790753" y="2135411"/>
            <a:ext cx="147997" cy="162018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25 Conector"/>
          <p:cNvSpPr/>
          <p:nvPr/>
        </p:nvSpPr>
        <p:spPr>
          <a:xfrm>
            <a:off x="7404725" y="1759990"/>
            <a:ext cx="144016" cy="135207"/>
          </a:xfrm>
          <a:prstGeom prst="flowChartConnector">
            <a:avLst/>
          </a:prstGeom>
          <a:solidFill>
            <a:srgbClr val="14DC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9" name="38 Conector"/>
          <p:cNvSpPr/>
          <p:nvPr/>
        </p:nvSpPr>
        <p:spPr>
          <a:xfrm>
            <a:off x="7426056" y="3003479"/>
            <a:ext cx="144016" cy="135207"/>
          </a:xfrm>
          <a:prstGeom prst="flowChartConnector">
            <a:avLst/>
          </a:prstGeom>
          <a:solidFill>
            <a:srgbClr val="14DC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0" name="39 Conector"/>
          <p:cNvSpPr/>
          <p:nvPr/>
        </p:nvSpPr>
        <p:spPr>
          <a:xfrm>
            <a:off x="7862897" y="1917943"/>
            <a:ext cx="144016" cy="135207"/>
          </a:xfrm>
          <a:prstGeom prst="flowChartConnector">
            <a:avLst/>
          </a:prstGeom>
          <a:solidFill>
            <a:srgbClr val="14DC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40 Conector"/>
          <p:cNvSpPr/>
          <p:nvPr/>
        </p:nvSpPr>
        <p:spPr>
          <a:xfrm>
            <a:off x="7004303" y="2774682"/>
            <a:ext cx="144016" cy="135207"/>
          </a:xfrm>
          <a:prstGeom prst="flowChartConnector">
            <a:avLst/>
          </a:prstGeom>
          <a:solidFill>
            <a:srgbClr val="14DC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2" name="41 Conector"/>
          <p:cNvSpPr/>
          <p:nvPr/>
        </p:nvSpPr>
        <p:spPr>
          <a:xfrm>
            <a:off x="8072135" y="2477590"/>
            <a:ext cx="144016" cy="135207"/>
          </a:xfrm>
          <a:prstGeom prst="flowChartConnector">
            <a:avLst/>
          </a:prstGeom>
          <a:solidFill>
            <a:srgbClr val="14DC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3" name="42 Conector"/>
          <p:cNvSpPr/>
          <p:nvPr/>
        </p:nvSpPr>
        <p:spPr>
          <a:xfrm>
            <a:off x="6829750" y="2455734"/>
            <a:ext cx="144016" cy="135207"/>
          </a:xfrm>
          <a:prstGeom prst="flowChartConnector">
            <a:avLst/>
          </a:prstGeom>
          <a:solidFill>
            <a:srgbClr val="14DC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4" name="43 Imagen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057" y="3905672"/>
            <a:ext cx="3978267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7168" name="7167 CuadroTexto"/>
          <p:cNvSpPr txBox="1"/>
          <p:nvPr/>
        </p:nvSpPr>
        <p:spPr>
          <a:xfrm>
            <a:off x="241065" y="3024054"/>
            <a:ext cx="4619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Tabla 1. orbitas elípticas de </a:t>
            </a:r>
            <a:r>
              <a:rPr lang="es-MX" dirty="0" err="1" smtClean="0">
                <a:solidFill>
                  <a:schemeClr val="bg1"/>
                </a:solidFill>
              </a:rPr>
              <a:t>Sommerfeld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5117488" y="3286725"/>
            <a:ext cx="398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Tabla 2. Orientación en el espacio de Zeeman  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2 Elipse"/>
          <p:cNvSpPr/>
          <p:nvPr/>
        </p:nvSpPr>
        <p:spPr>
          <a:xfrm>
            <a:off x="7740785" y="4508369"/>
            <a:ext cx="1034233" cy="58535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28 Elipse">
            <a:hlinkClick r:id="rId4" action="ppaction://hlinksldjump"/>
          </p:cNvPr>
          <p:cNvSpPr/>
          <p:nvPr/>
        </p:nvSpPr>
        <p:spPr>
          <a:xfrm>
            <a:off x="8532440" y="404664"/>
            <a:ext cx="360040" cy="36004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43538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0" grpId="0" animBg="1"/>
      <p:bldP spid="23" grpId="0" animBg="1"/>
      <p:bldP spid="24" grpId="0" animBg="1"/>
      <p:bldP spid="25" grpId="0" animBg="1"/>
      <p:bldP spid="21" grpId="0" animBg="1"/>
      <p:bldP spid="27" grpId="0" animBg="1"/>
      <p:bldP spid="28" grpId="0" animBg="1"/>
      <p:bldP spid="30" grpId="0" animBg="1"/>
      <p:bldP spid="31" grpId="0" animBg="1"/>
      <p:bldP spid="26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64169" y="54868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</a:rPr>
              <a:t>MODELO DE HEISENBERG Y SCHRÖDINGER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00621"/>
            <a:ext cx="4276725" cy="952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585230" y="195370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solidFill>
                  <a:schemeClr val="bg1"/>
                </a:solidFill>
              </a:rPr>
              <a:t>Electrón 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11" name="10 Flecha derecha"/>
          <p:cNvSpPr/>
          <p:nvPr/>
        </p:nvSpPr>
        <p:spPr>
          <a:xfrm>
            <a:off x="2839057" y="2123787"/>
            <a:ext cx="720080" cy="476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CuadroTexto"/>
          <p:cNvSpPr txBox="1"/>
          <p:nvPr/>
        </p:nvSpPr>
        <p:spPr>
          <a:xfrm>
            <a:off x="899593" y="260003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Partícula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359009" y="2956302"/>
            <a:ext cx="1550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Onda 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372200" y="1025733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Broglie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489" y="3325634"/>
            <a:ext cx="4281802" cy="33055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971600" y="4978407"/>
            <a:ext cx="147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REEMPE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3" name="12 Elipse">
            <a:hlinkClick r:id="rId4" action="ppaction://hlinksldjump"/>
          </p:cNvPr>
          <p:cNvSpPr/>
          <p:nvPr/>
        </p:nvSpPr>
        <p:spPr>
          <a:xfrm>
            <a:off x="8532440" y="404664"/>
            <a:ext cx="360040" cy="36004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12849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77788" y="5733256"/>
            <a:ext cx="838842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chemeClr val="bg1"/>
                </a:solidFill>
              </a:rPr>
              <a:t>La masa de un electrón es unas 2000 veces menor que la de un protón.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chemeClr val="bg1"/>
                </a:solidFill>
              </a:rPr>
              <a:t>En condiciones </a:t>
            </a:r>
            <a:r>
              <a:rPr lang="es-MX" sz="1100" dirty="0" smtClean="0">
                <a:solidFill>
                  <a:schemeClr val="bg1"/>
                </a:solidFill>
              </a:rPr>
              <a:t>normales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100" b="1" dirty="0" smtClean="0">
                <a:solidFill>
                  <a:schemeClr val="bg1"/>
                </a:solidFill>
              </a:rPr>
              <a:t>La </a:t>
            </a:r>
            <a:r>
              <a:rPr lang="es-MX" sz="1100" b="1" dirty="0">
                <a:solidFill>
                  <a:schemeClr val="bg1"/>
                </a:solidFill>
              </a:rPr>
              <a:t>identidad de un átomo y sus propiedades </a:t>
            </a:r>
            <a:r>
              <a:rPr lang="es-MX" sz="1100" b="1" dirty="0" smtClean="0">
                <a:solidFill>
                  <a:schemeClr val="bg1"/>
                </a:solidFill>
              </a:rPr>
              <a:t>químicas</a:t>
            </a:r>
            <a:endParaRPr lang="es-MX" sz="11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404664"/>
            <a:ext cx="71151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475656" y="4437112"/>
            <a:ext cx="7290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Peso de protones +neutrones +electrones = peso atómico</a:t>
            </a:r>
          </a:p>
          <a:p>
            <a:pPr algn="ctr"/>
            <a:r>
              <a:rPr lang="es-MX" b="1" dirty="0" smtClean="0">
                <a:solidFill>
                  <a:schemeClr val="bg1"/>
                </a:solidFill>
              </a:rPr>
              <a:t>No. protones = no. atómico.</a:t>
            </a:r>
          </a:p>
          <a:p>
            <a:pPr algn="ctr"/>
            <a:r>
              <a:rPr lang="es-MX" b="1" dirty="0" smtClean="0">
                <a:solidFill>
                  <a:schemeClr val="bg1"/>
                </a:solidFill>
              </a:rPr>
              <a:t>No. Protones= no. electrones </a:t>
            </a:r>
            <a:endParaRPr lang="es-MX" b="1" dirty="0">
              <a:solidFill>
                <a:schemeClr val="bg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9" y="4308556"/>
            <a:ext cx="1841288" cy="92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0980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55576" y="1268760"/>
            <a:ext cx="7560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 smtClean="0">
                <a:solidFill>
                  <a:schemeClr val="bg1"/>
                </a:solidFill>
              </a:rPr>
              <a:t>¿Qué es la configuración electrónica?</a:t>
            </a:r>
            <a:endParaRPr lang="es-MX" sz="4400" b="1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367644" y="3356992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solidFill>
                  <a:schemeClr val="bg1"/>
                </a:solidFill>
              </a:rPr>
              <a:t>El modo en que los electrones se disponen alrededor del núcleo</a:t>
            </a:r>
            <a:endParaRPr lang="es-MX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333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9681" y="245879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b="1" dirty="0" smtClean="0">
                <a:solidFill>
                  <a:schemeClr val="bg1"/>
                </a:solidFill>
              </a:rPr>
              <a:t>¿Qué es la Química?</a:t>
            </a:r>
            <a:endParaRPr lang="es-MX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697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3419872" cy="2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-12429" y="5493074"/>
            <a:ext cx="8280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n</a:t>
            </a:r>
            <a:r>
              <a:rPr lang="es-MX" sz="1400" dirty="0" smtClean="0">
                <a:solidFill>
                  <a:schemeClr val="bg1"/>
                </a:solidFill>
              </a:rPr>
              <a:t>:se relaciona con el VOLUMEN  ocupado por </a:t>
            </a:r>
            <a:r>
              <a:rPr lang="es-MX" sz="1400" dirty="0" err="1" smtClean="0">
                <a:solidFill>
                  <a:schemeClr val="bg1"/>
                </a:solidFill>
              </a:rPr>
              <a:t>Reempes</a:t>
            </a:r>
            <a:r>
              <a:rPr lang="es-MX" sz="1400" dirty="0" smtClean="0">
                <a:solidFill>
                  <a:schemeClr val="bg1"/>
                </a:solidFill>
              </a:rPr>
              <a:t> (1,2,3,4)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l</a:t>
            </a:r>
            <a:r>
              <a:rPr lang="es-MX" sz="1400" dirty="0" smtClean="0">
                <a:solidFill>
                  <a:schemeClr val="bg1"/>
                </a:solidFill>
              </a:rPr>
              <a:t>:se relaciona con los SUBNIVELES y la FORMA de la </a:t>
            </a:r>
            <a:r>
              <a:rPr lang="es-MX" sz="1400" dirty="0" err="1" smtClean="0">
                <a:solidFill>
                  <a:schemeClr val="bg1"/>
                </a:solidFill>
              </a:rPr>
              <a:t>Reempe</a:t>
            </a:r>
            <a:r>
              <a:rPr lang="es-MX" sz="1400" dirty="0" smtClean="0">
                <a:solidFill>
                  <a:schemeClr val="bg1"/>
                </a:solidFill>
              </a:rPr>
              <a:t>. Se designa con las letras </a:t>
            </a:r>
            <a:r>
              <a:rPr lang="es-MX" sz="1400" dirty="0" err="1" smtClean="0">
                <a:solidFill>
                  <a:schemeClr val="bg1"/>
                </a:solidFill>
              </a:rPr>
              <a:t>s,p,d,f</a:t>
            </a:r>
            <a:r>
              <a:rPr lang="es-MX" sz="1400" dirty="0" smtClean="0">
                <a:solidFill>
                  <a:schemeClr val="bg1"/>
                </a:solidFill>
              </a:rPr>
              <a:t>. </a:t>
            </a:r>
            <a:r>
              <a:rPr lang="es-MX" sz="1400" dirty="0">
                <a:solidFill>
                  <a:schemeClr val="bg1"/>
                </a:solidFill>
              </a:rPr>
              <a:t>S</a:t>
            </a:r>
            <a:r>
              <a:rPr lang="es-MX" sz="1400" dirty="0" smtClean="0">
                <a:solidFill>
                  <a:schemeClr val="bg1"/>
                </a:solidFill>
              </a:rPr>
              <a:t>e representan con formas de esferas, campanas, lazos y tréboles  (n-1)=l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m</a:t>
            </a:r>
            <a:r>
              <a:rPr lang="es-MX" sz="1400" dirty="0" smtClean="0">
                <a:solidFill>
                  <a:schemeClr val="bg1"/>
                </a:solidFill>
              </a:rPr>
              <a:t>:se relaciona con la ORIENTACION de la </a:t>
            </a:r>
            <a:r>
              <a:rPr lang="es-MX" sz="1400" dirty="0" err="1" smtClean="0">
                <a:solidFill>
                  <a:schemeClr val="bg1"/>
                </a:solidFill>
              </a:rPr>
              <a:t>Reempe</a:t>
            </a:r>
            <a:r>
              <a:rPr lang="es-MX" sz="1400" dirty="0" smtClean="0">
                <a:solidFill>
                  <a:schemeClr val="bg1"/>
                </a:solidFill>
              </a:rPr>
              <a:t> en un eje de coordenadas.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S</a:t>
            </a:r>
            <a:r>
              <a:rPr lang="es-MX" sz="1400" dirty="0" smtClean="0">
                <a:solidFill>
                  <a:schemeClr val="bg1"/>
                </a:solidFill>
              </a:rPr>
              <a:t>: spin, es el giro del electrón, valor es +1/2 y -1/2.</a:t>
            </a:r>
          </a:p>
          <a:p>
            <a:r>
              <a:rPr lang="es-MX" sz="1400" dirty="0" smtClean="0">
                <a:solidFill>
                  <a:schemeClr val="bg1"/>
                </a:solidFill>
              </a:rPr>
              <a:t> </a:t>
            </a:r>
            <a:endParaRPr lang="es-MX" sz="1400" dirty="0">
              <a:solidFill>
                <a:schemeClr val="bg1"/>
              </a:solidFill>
            </a:endParaRPr>
          </a:p>
        </p:txBody>
      </p:sp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323360"/>
            <a:ext cx="5724128" cy="41764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21684831"/>
              </p:ext>
            </p:extLst>
          </p:nvPr>
        </p:nvGraphicFramePr>
        <p:xfrm>
          <a:off x="2557" y="0"/>
          <a:ext cx="5001490" cy="2880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6599"/>
                <a:gridCol w="981073"/>
                <a:gridCol w="1048467"/>
                <a:gridCol w="1052888"/>
                <a:gridCol w="932463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subnivel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no. de orbitales por </a:t>
                      </a:r>
                      <a:r>
                        <a:rPr lang="es-MX" sz="1200" dirty="0" smtClean="0">
                          <a:effectLst/>
                        </a:rPr>
                        <a:t>subnivel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Representación de los </a:t>
                      </a:r>
                      <a:endParaRPr lang="es-MX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Subniveles con letras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no. de electrones por orbital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No. </a:t>
                      </a:r>
                      <a:r>
                        <a:rPr lang="es-MX" sz="1200" dirty="0" err="1">
                          <a:effectLst/>
                        </a:rPr>
                        <a:t>max</a:t>
                      </a:r>
                      <a:r>
                        <a:rPr lang="es-MX" sz="1200" dirty="0">
                          <a:effectLst/>
                        </a:rPr>
                        <a:t>. De electrones por subnivel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s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S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2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2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p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3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px,py,pz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2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6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d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5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d</a:t>
                      </a:r>
                      <a:r>
                        <a:rPr lang="es-MX" sz="1200" baseline="-25000">
                          <a:effectLst/>
                        </a:rPr>
                        <a:t>xy</a:t>
                      </a:r>
                      <a:r>
                        <a:rPr lang="es-MX" sz="1200">
                          <a:effectLst/>
                        </a:rPr>
                        <a:t>,d</a:t>
                      </a:r>
                      <a:r>
                        <a:rPr lang="es-MX" sz="1200" baseline="-25000">
                          <a:effectLst/>
                        </a:rPr>
                        <a:t>xz</a:t>
                      </a:r>
                      <a:r>
                        <a:rPr lang="es-MX" sz="1200">
                          <a:effectLst/>
                        </a:rPr>
                        <a:t>,d</a:t>
                      </a:r>
                      <a:r>
                        <a:rPr lang="es-MX" sz="1200" baseline="-25000">
                          <a:effectLst/>
                        </a:rPr>
                        <a:t>z </a:t>
                      </a:r>
                      <a:r>
                        <a:rPr lang="es-MX" sz="1200" baseline="30000">
                          <a:effectLst/>
                        </a:rPr>
                        <a:t>2</a:t>
                      </a:r>
                      <a:r>
                        <a:rPr lang="es-MX" sz="1200">
                          <a:effectLst/>
                        </a:rPr>
                        <a:t>, d</a:t>
                      </a:r>
                      <a:r>
                        <a:rPr lang="es-MX" sz="1200" baseline="-25000">
                          <a:effectLst/>
                        </a:rPr>
                        <a:t>yz </a:t>
                      </a:r>
                      <a:r>
                        <a:rPr lang="es-MX" sz="1200">
                          <a:effectLst/>
                        </a:rPr>
                        <a:t>, d</a:t>
                      </a:r>
                      <a:r>
                        <a:rPr lang="es-MX" sz="1200" baseline="-25000">
                          <a:effectLst/>
                        </a:rPr>
                        <a:t>x</a:t>
                      </a:r>
                      <a:r>
                        <a:rPr lang="es-MX" sz="1200" baseline="30000">
                          <a:effectLst/>
                        </a:rPr>
                        <a:t>2 </a:t>
                      </a:r>
                      <a:r>
                        <a:rPr lang="es-MX" sz="1200" baseline="-25000">
                          <a:effectLst/>
                        </a:rPr>
                        <a:t>y</a:t>
                      </a:r>
                      <a:r>
                        <a:rPr lang="es-MX" sz="1200" baseline="30000">
                          <a:effectLst/>
                        </a:rPr>
                        <a:t>2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2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10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f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7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2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14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19733" y="2852936"/>
            <a:ext cx="2180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</a:rPr>
              <a:t>A T O M O</a:t>
            </a:r>
            <a:endParaRPr lang="es-MX" sz="3200" b="1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912260" y="6211669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n</a:t>
            </a:r>
            <a:r>
              <a:rPr lang="es-MX" sz="3600" b="1" dirty="0" smtClean="0"/>
              <a:t>, l, m, s</a:t>
            </a:r>
            <a:endParaRPr lang="es-MX" sz="36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5004048" y="0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REEMPE: la región donde es mas probable que se encuentre el ELECTRÓN</a:t>
            </a:r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616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6200000">
            <a:off x="-2741955" y="3119467"/>
            <a:ext cx="6851047" cy="576064"/>
          </a:xfrm>
        </p:spPr>
        <p:txBody>
          <a:bodyPr>
            <a:noAutofit/>
          </a:bodyPr>
          <a:lstStyle/>
          <a:p>
            <a:r>
              <a:rPr lang="es-MX" sz="2400" dirty="0" smtClean="0">
                <a:solidFill>
                  <a:schemeClr val="accent1">
                    <a:lumMod val="75000"/>
                  </a:schemeClr>
                </a:solidFill>
              </a:rPr>
              <a:t>REPRESENTACIÓN DEL ATOMO DE GALIO</a:t>
            </a:r>
            <a:endParaRPr lang="es-MX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015" y="3200321"/>
            <a:ext cx="596158" cy="53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Anillo"/>
          <p:cNvSpPr/>
          <p:nvPr/>
        </p:nvSpPr>
        <p:spPr>
          <a:xfrm>
            <a:off x="4450583" y="2714120"/>
            <a:ext cx="1584176" cy="1512168"/>
          </a:xfrm>
          <a:prstGeom prst="donut">
            <a:avLst>
              <a:gd name="adj" fmla="val 26446"/>
            </a:avLst>
          </a:prstGeom>
          <a:solidFill>
            <a:srgbClr val="04D0EC"/>
          </a:solidFill>
          <a:ln>
            <a:solidFill>
              <a:srgbClr val="02D8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endParaRPr lang="es-MX" b="1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24" name="23 Anillo"/>
          <p:cNvSpPr/>
          <p:nvPr/>
        </p:nvSpPr>
        <p:spPr>
          <a:xfrm>
            <a:off x="3703499" y="1948799"/>
            <a:ext cx="3078343" cy="3042810"/>
          </a:xfrm>
          <a:prstGeom prst="donut">
            <a:avLst>
              <a:gd name="adj" fmla="val 18632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endParaRPr lang="es-MX" b="1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25" name="24 Anillo"/>
          <p:cNvSpPr/>
          <p:nvPr/>
        </p:nvSpPr>
        <p:spPr>
          <a:xfrm>
            <a:off x="2821402" y="1084046"/>
            <a:ext cx="4842538" cy="4772316"/>
          </a:xfrm>
          <a:prstGeom prst="donut">
            <a:avLst>
              <a:gd name="adj" fmla="val 13995"/>
            </a:avLst>
          </a:prstGeom>
          <a:solidFill>
            <a:srgbClr val="14DC1E"/>
          </a:solidFill>
          <a:ln>
            <a:solidFill>
              <a:srgbClr val="14D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endParaRPr lang="es-MX" b="1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27" name="26 Anillo"/>
          <p:cNvSpPr/>
          <p:nvPr/>
        </p:nvSpPr>
        <p:spPr>
          <a:xfrm>
            <a:off x="1907704" y="188640"/>
            <a:ext cx="6669934" cy="6563129"/>
          </a:xfrm>
          <a:prstGeom prst="donut">
            <a:avLst>
              <a:gd name="adj" fmla="val 11560"/>
            </a:avLst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endParaRPr lang="es-MX" b="1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4368257" y="3220431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/>
              <a:t>1</a:t>
            </a:r>
            <a:endParaRPr lang="es-MX" sz="3600" b="1" dirty="0"/>
          </a:p>
        </p:txBody>
      </p:sp>
      <p:sp>
        <p:nvSpPr>
          <p:cNvPr id="29" name="28 CuadroTexto"/>
          <p:cNvSpPr txBox="1"/>
          <p:nvPr/>
        </p:nvSpPr>
        <p:spPr>
          <a:xfrm flipH="1">
            <a:off x="4698783" y="2832884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s</a:t>
            </a:r>
            <a:endParaRPr lang="es-MX" sz="2800" b="1" dirty="0"/>
          </a:p>
        </p:txBody>
      </p:sp>
      <p:sp>
        <p:nvSpPr>
          <p:cNvPr id="1031" name="1030 Conector"/>
          <p:cNvSpPr/>
          <p:nvPr/>
        </p:nvSpPr>
        <p:spPr>
          <a:xfrm>
            <a:off x="5098654" y="2832884"/>
            <a:ext cx="288032" cy="127464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36" name="1035 Flecha arriba"/>
          <p:cNvSpPr/>
          <p:nvPr/>
        </p:nvSpPr>
        <p:spPr>
          <a:xfrm>
            <a:off x="5170663" y="4010264"/>
            <a:ext cx="144016" cy="21602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2" name="51 Flecha abajo"/>
          <p:cNvSpPr/>
          <p:nvPr/>
        </p:nvSpPr>
        <p:spPr>
          <a:xfrm>
            <a:off x="5188665" y="2832884"/>
            <a:ext cx="126014" cy="26161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5" name="54 Flecha arriba"/>
          <p:cNvSpPr/>
          <p:nvPr/>
        </p:nvSpPr>
        <p:spPr>
          <a:xfrm>
            <a:off x="6139068" y="3971004"/>
            <a:ext cx="144016" cy="18449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6" name="55 Flecha arriba"/>
          <p:cNvSpPr/>
          <p:nvPr/>
        </p:nvSpPr>
        <p:spPr>
          <a:xfrm>
            <a:off x="6513574" y="4502085"/>
            <a:ext cx="144016" cy="21602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8" name="57 Flecha arriba"/>
          <p:cNvSpPr/>
          <p:nvPr/>
        </p:nvSpPr>
        <p:spPr>
          <a:xfrm>
            <a:off x="6598816" y="3359847"/>
            <a:ext cx="144016" cy="21602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9" name="58 Flecha abajo"/>
          <p:cNvSpPr/>
          <p:nvPr/>
        </p:nvSpPr>
        <p:spPr>
          <a:xfrm>
            <a:off x="5164148" y="1757548"/>
            <a:ext cx="126014" cy="26161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0" name="59 Flecha abajo"/>
          <p:cNvSpPr/>
          <p:nvPr/>
        </p:nvSpPr>
        <p:spPr>
          <a:xfrm>
            <a:off x="3774694" y="3234984"/>
            <a:ext cx="126014" cy="26161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1" name="60 Flecha abajo"/>
          <p:cNvSpPr/>
          <p:nvPr/>
        </p:nvSpPr>
        <p:spPr>
          <a:xfrm>
            <a:off x="6066157" y="1106260"/>
            <a:ext cx="126014" cy="26161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38" name="1037 Anillo"/>
          <p:cNvSpPr/>
          <p:nvPr/>
        </p:nvSpPr>
        <p:spPr>
          <a:xfrm>
            <a:off x="3824337" y="2015646"/>
            <a:ext cx="2856308" cy="2848493"/>
          </a:xfrm>
          <a:prstGeom prst="donut">
            <a:avLst>
              <a:gd name="adj" fmla="val 1943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039" name="1038 CuadroTexto"/>
          <p:cNvSpPr txBox="1"/>
          <p:nvPr/>
        </p:nvSpPr>
        <p:spPr>
          <a:xfrm>
            <a:off x="4197238" y="3740086"/>
            <a:ext cx="342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/>
              <a:t>2</a:t>
            </a:r>
            <a:endParaRPr lang="es-MX" sz="3600" b="1" dirty="0"/>
          </a:p>
        </p:txBody>
      </p:sp>
      <p:sp>
        <p:nvSpPr>
          <p:cNvPr id="65" name="64 Anillo"/>
          <p:cNvSpPr/>
          <p:nvPr/>
        </p:nvSpPr>
        <p:spPr>
          <a:xfrm>
            <a:off x="3986574" y="2258170"/>
            <a:ext cx="2512192" cy="2424067"/>
          </a:xfrm>
          <a:prstGeom prst="donut">
            <a:avLst>
              <a:gd name="adj" fmla="val 1943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 flipH="1">
            <a:off x="4053725" y="2726791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s</a:t>
            </a:r>
            <a:endParaRPr lang="es-MX" sz="28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3747691" y="2754313"/>
            <a:ext cx="306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p</a:t>
            </a:r>
            <a:endParaRPr lang="es-MX" sz="2400" b="1" dirty="0"/>
          </a:p>
        </p:txBody>
      </p:sp>
      <p:sp>
        <p:nvSpPr>
          <p:cNvPr id="4" name="3 Elipse"/>
          <p:cNvSpPr/>
          <p:nvPr/>
        </p:nvSpPr>
        <p:spPr>
          <a:xfrm rot="16200000" flipV="1">
            <a:off x="3782253" y="2988693"/>
            <a:ext cx="2861304" cy="660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31 Elipse"/>
          <p:cNvSpPr/>
          <p:nvPr/>
        </p:nvSpPr>
        <p:spPr>
          <a:xfrm rot="2134024">
            <a:off x="4055431" y="3179400"/>
            <a:ext cx="2374479" cy="6463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33 Elipse"/>
          <p:cNvSpPr/>
          <p:nvPr/>
        </p:nvSpPr>
        <p:spPr>
          <a:xfrm rot="7919062" flipV="1">
            <a:off x="3801753" y="3314001"/>
            <a:ext cx="2798201" cy="4904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5" name="34 Elipse"/>
          <p:cNvSpPr/>
          <p:nvPr/>
        </p:nvSpPr>
        <p:spPr>
          <a:xfrm>
            <a:off x="3854428" y="2958821"/>
            <a:ext cx="2856307" cy="758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35 Flecha abajo"/>
          <p:cNvSpPr/>
          <p:nvPr/>
        </p:nvSpPr>
        <p:spPr>
          <a:xfrm>
            <a:off x="4243051" y="2623508"/>
            <a:ext cx="126014" cy="26161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36 Flecha abajo"/>
          <p:cNvSpPr/>
          <p:nvPr/>
        </p:nvSpPr>
        <p:spPr>
          <a:xfrm>
            <a:off x="6479257" y="1342718"/>
            <a:ext cx="126014" cy="26161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9" name="38 Flecha abajo"/>
          <p:cNvSpPr/>
          <p:nvPr/>
        </p:nvSpPr>
        <p:spPr>
          <a:xfrm>
            <a:off x="4245731" y="4386417"/>
            <a:ext cx="126014" cy="26161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40 Flecha arriba"/>
          <p:cNvSpPr/>
          <p:nvPr/>
        </p:nvSpPr>
        <p:spPr>
          <a:xfrm>
            <a:off x="3814517" y="5184307"/>
            <a:ext cx="144016" cy="21602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2" name="41 Flecha arriba"/>
          <p:cNvSpPr/>
          <p:nvPr/>
        </p:nvSpPr>
        <p:spPr>
          <a:xfrm>
            <a:off x="6028472" y="2427826"/>
            <a:ext cx="144016" cy="21602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3" name="42 Flecha arriba"/>
          <p:cNvSpPr/>
          <p:nvPr/>
        </p:nvSpPr>
        <p:spPr>
          <a:xfrm>
            <a:off x="5156116" y="4641490"/>
            <a:ext cx="144016" cy="21602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3905517" y="4456005"/>
            <a:ext cx="296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3</a:t>
            </a:r>
            <a:endParaRPr lang="es-MX" sz="3200" b="1" dirty="0"/>
          </a:p>
        </p:txBody>
      </p:sp>
      <p:sp>
        <p:nvSpPr>
          <p:cNvPr id="6" name="5 Anillo"/>
          <p:cNvSpPr/>
          <p:nvPr/>
        </p:nvSpPr>
        <p:spPr>
          <a:xfrm>
            <a:off x="2948158" y="1179765"/>
            <a:ext cx="4589024" cy="4542938"/>
          </a:xfrm>
          <a:prstGeom prst="donut">
            <a:avLst>
              <a:gd name="adj" fmla="val 205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48" name="47 Anillo"/>
          <p:cNvSpPr/>
          <p:nvPr/>
        </p:nvSpPr>
        <p:spPr>
          <a:xfrm>
            <a:off x="3147976" y="1396077"/>
            <a:ext cx="4207392" cy="4121155"/>
          </a:xfrm>
          <a:prstGeom prst="donut">
            <a:avLst>
              <a:gd name="adj" fmla="val 205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49" name="48 Anillo"/>
          <p:cNvSpPr/>
          <p:nvPr/>
        </p:nvSpPr>
        <p:spPr>
          <a:xfrm>
            <a:off x="3300376" y="1626199"/>
            <a:ext cx="3863912" cy="3675009"/>
          </a:xfrm>
          <a:prstGeom prst="donut">
            <a:avLst>
              <a:gd name="adj" fmla="val 205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323669" y="2602051"/>
            <a:ext cx="431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S</a:t>
            </a:r>
            <a:endParaRPr lang="es-MX" sz="24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3152341" y="2563579"/>
            <a:ext cx="342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p</a:t>
            </a:r>
            <a:endParaRPr lang="es-MX" sz="2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2887356" y="2446470"/>
            <a:ext cx="279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d</a:t>
            </a:r>
          </a:p>
        </p:txBody>
      </p:sp>
      <p:sp>
        <p:nvSpPr>
          <p:cNvPr id="54" name="53 Elipse"/>
          <p:cNvSpPr/>
          <p:nvPr/>
        </p:nvSpPr>
        <p:spPr>
          <a:xfrm rot="2545845">
            <a:off x="3424341" y="3163884"/>
            <a:ext cx="3640412" cy="58564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2" name="61 Elipse"/>
          <p:cNvSpPr/>
          <p:nvPr/>
        </p:nvSpPr>
        <p:spPr>
          <a:xfrm rot="20222234">
            <a:off x="2624771" y="3197796"/>
            <a:ext cx="5255440" cy="5856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4" name="63 Elipse"/>
          <p:cNvSpPr/>
          <p:nvPr/>
        </p:nvSpPr>
        <p:spPr>
          <a:xfrm rot="8199037">
            <a:off x="2952191" y="3183170"/>
            <a:ext cx="4496708" cy="58564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6" name="65 Elipse"/>
          <p:cNvSpPr/>
          <p:nvPr/>
        </p:nvSpPr>
        <p:spPr>
          <a:xfrm rot="7588527">
            <a:off x="2969456" y="3133155"/>
            <a:ext cx="4509683" cy="58564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7" name="66 Elipse"/>
          <p:cNvSpPr/>
          <p:nvPr/>
        </p:nvSpPr>
        <p:spPr>
          <a:xfrm rot="6774126">
            <a:off x="2936378" y="3147070"/>
            <a:ext cx="4539798" cy="58564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8" name="67 Elipse"/>
          <p:cNvSpPr/>
          <p:nvPr/>
        </p:nvSpPr>
        <p:spPr>
          <a:xfrm rot="10601521">
            <a:off x="3213402" y="3121016"/>
            <a:ext cx="4150400" cy="58564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9" name="68 Elipse"/>
          <p:cNvSpPr/>
          <p:nvPr/>
        </p:nvSpPr>
        <p:spPr>
          <a:xfrm rot="5946577">
            <a:off x="2983241" y="3145265"/>
            <a:ext cx="4459060" cy="58564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0" name="69 Elipse"/>
          <p:cNvSpPr/>
          <p:nvPr/>
        </p:nvSpPr>
        <p:spPr>
          <a:xfrm rot="3168977">
            <a:off x="3286953" y="3147197"/>
            <a:ext cx="4020774" cy="58564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1" name="70 Elipse"/>
          <p:cNvSpPr/>
          <p:nvPr/>
        </p:nvSpPr>
        <p:spPr>
          <a:xfrm rot="5400000">
            <a:off x="3287944" y="3160634"/>
            <a:ext cx="4081892" cy="58564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2" name="71 Flecha abajo"/>
          <p:cNvSpPr/>
          <p:nvPr/>
        </p:nvSpPr>
        <p:spPr>
          <a:xfrm>
            <a:off x="5252491" y="1180767"/>
            <a:ext cx="126014" cy="26161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3" name="72 Flecha abajo"/>
          <p:cNvSpPr/>
          <p:nvPr/>
        </p:nvSpPr>
        <p:spPr>
          <a:xfrm>
            <a:off x="3118628" y="3345089"/>
            <a:ext cx="175103" cy="25023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4" name="73 Flecha abajo"/>
          <p:cNvSpPr/>
          <p:nvPr/>
        </p:nvSpPr>
        <p:spPr>
          <a:xfrm>
            <a:off x="4038369" y="1617286"/>
            <a:ext cx="126014" cy="26161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5" name="74 Flecha abajo"/>
          <p:cNvSpPr/>
          <p:nvPr/>
        </p:nvSpPr>
        <p:spPr>
          <a:xfrm>
            <a:off x="3870561" y="2127365"/>
            <a:ext cx="126014" cy="26161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6" name="75 Flecha arriba"/>
          <p:cNvSpPr/>
          <p:nvPr/>
        </p:nvSpPr>
        <p:spPr>
          <a:xfrm>
            <a:off x="5282582" y="5292319"/>
            <a:ext cx="144016" cy="21602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7" name="76 Flecha arriba"/>
          <p:cNvSpPr/>
          <p:nvPr/>
        </p:nvSpPr>
        <p:spPr>
          <a:xfrm>
            <a:off x="7237710" y="3155337"/>
            <a:ext cx="144016" cy="21602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8" name="77 Flecha arriba"/>
          <p:cNvSpPr/>
          <p:nvPr/>
        </p:nvSpPr>
        <p:spPr>
          <a:xfrm>
            <a:off x="6413857" y="4894450"/>
            <a:ext cx="144016" cy="21602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1" name="80 Flecha abajo"/>
          <p:cNvSpPr/>
          <p:nvPr/>
        </p:nvSpPr>
        <p:spPr>
          <a:xfrm>
            <a:off x="7961561" y="2725291"/>
            <a:ext cx="126014" cy="26161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2" name="81 Flecha abajo"/>
          <p:cNvSpPr/>
          <p:nvPr/>
        </p:nvSpPr>
        <p:spPr>
          <a:xfrm>
            <a:off x="7052937" y="2019158"/>
            <a:ext cx="126014" cy="26161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3" name="82 Flecha abajo"/>
          <p:cNvSpPr/>
          <p:nvPr/>
        </p:nvSpPr>
        <p:spPr>
          <a:xfrm>
            <a:off x="7600933" y="2249480"/>
            <a:ext cx="126014" cy="26161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4" name="83 Flecha abajo"/>
          <p:cNvSpPr/>
          <p:nvPr/>
        </p:nvSpPr>
        <p:spPr>
          <a:xfrm>
            <a:off x="6801023" y="1698328"/>
            <a:ext cx="126014" cy="26161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5" name="84 Flecha abajo"/>
          <p:cNvSpPr/>
          <p:nvPr/>
        </p:nvSpPr>
        <p:spPr>
          <a:xfrm>
            <a:off x="5486830" y="995889"/>
            <a:ext cx="126014" cy="26161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7" name="86 Flecha arriba"/>
          <p:cNvSpPr/>
          <p:nvPr/>
        </p:nvSpPr>
        <p:spPr>
          <a:xfrm>
            <a:off x="3504364" y="4883597"/>
            <a:ext cx="144016" cy="21602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0" name="89 Flecha arriba"/>
          <p:cNvSpPr/>
          <p:nvPr/>
        </p:nvSpPr>
        <p:spPr>
          <a:xfrm>
            <a:off x="4296249" y="5380195"/>
            <a:ext cx="144016" cy="21602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1" name="90 Flecha arriba"/>
          <p:cNvSpPr/>
          <p:nvPr/>
        </p:nvSpPr>
        <p:spPr>
          <a:xfrm>
            <a:off x="4800305" y="5533495"/>
            <a:ext cx="144016" cy="21602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5" name="94 Elipse"/>
          <p:cNvSpPr/>
          <p:nvPr/>
        </p:nvSpPr>
        <p:spPr>
          <a:xfrm rot="8775117">
            <a:off x="2997437" y="3218817"/>
            <a:ext cx="4531402" cy="58564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7" name="96 Flecha arriba"/>
          <p:cNvSpPr/>
          <p:nvPr/>
        </p:nvSpPr>
        <p:spPr>
          <a:xfrm>
            <a:off x="2772048" y="4367943"/>
            <a:ext cx="144016" cy="21602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8" name="97 Flecha arriba"/>
          <p:cNvSpPr/>
          <p:nvPr/>
        </p:nvSpPr>
        <p:spPr>
          <a:xfrm>
            <a:off x="3300376" y="4591914"/>
            <a:ext cx="144016" cy="21602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9" name="98 Anillo"/>
          <p:cNvSpPr/>
          <p:nvPr/>
        </p:nvSpPr>
        <p:spPr>
          <a:xfrm>
            <a:off x="2519623" y="861032"/>
            <a:ext cx="5408044" cy="5232263"/>
          </a:xfrm>
          <a:prstGeom prst="donut">
            <a:avLst>
              <a:gd name="adj" fmla="val 1219"/>
            </a:avLst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endParaRPr lang="es-MX" b="1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612982" y="5286854"/>
            <a:ext cx="181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4</a:t>
            </a:r>
            <a:endParaRPr lang="es-MX" sz="28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664622" y="2182185"/>
            <a:ext cx="333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s</a:t>
            </a:r>
          </a:p>
        </p:txBody>
      </p:sp>
      <p:sp>
        <p:nvSpPr>
          <p:cNvPr id="100" name="99 Elipse"/>
          <p:cNvSpPr/>
          <p:nvPr/>
        </p:nvSpPr>
        <p:spPr>
          <a:xfrm rot="20959115">
            <a:off x="2468118" y="3235548"/>
            <a:ext cx="5601317" cy="5856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1" name="100 Anillo"/>
          <p:cNvSpPr/>
          <p:nvPr/>
        </p:nvSpPr>
        <p:spPr>
          <a:xfrm>
            <a:off x="2339752" y="691088"/>
            <a:ext cx="5735431" cy="5546223"/>
          </a:xfrm>
          <a:prstGeom prst="donut">
            <a:avLst>
              <a:gd name="adj" fmla="val 1333"/>
            </a:avLst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endParaRPr lang="es-MX" b="1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519622" y="211561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p</a:t>
            </a:r>
            <a:endParaRPr lang="es-MX" sz="2000" b="1" dirty="0"/>
          </a:p>
        </p:txBody>
      </p:sp>
      <p:sp>
        <p:nvSpPr>
          <p:cNvPr id="92" name="91 Anillo"/>
          <p:cNvSpPr/>
          <p:nvPr/>
        </p:nvSpPr>
        <p:spPr>
          <a:xfrm>
            <a:off x="2148263" y="475065"/>
            <a:ext cx="6096146" cy="5978271"/>
          </a:xfrm>
          <a:prstGeom prst="donut">
            <a:avLst>
              <a:gd name="adj" fmla="val 1497"/>
            </a:avLst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endParaRPr lang="es-MX" b="1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93" name="92 Anillo"/>
          <p:cNvSpPr/>
          <p:nvPr/>
        </p:nvSpPr>
        <p:spPr>
          <a:xfrm>
            <a:off x="1969173" y="260647"/>
            <a:ext cx="6527152" cy="6394935"/>
          </a:xfrm>
          <a:prstGeom prst="donut">
            <a:avLst>
              <a:gd name="adj" fmla="val 1497"/>
            </a:avLst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endParaRPr lang="es-MX" b="1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94" name="93 CuadroTexto"/>
          <p:cNvSpPr txBox="1"/>
          <p:nvPr/>
        </p:nvSpPr>
        <p:spPr>
          <a:xfrm>
            <a:off x="2339752" y="1959938"/>
            <a:ext cx="279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d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217549" y="1880658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f</a:t>
            </a:r>
            <a:endParaRPr lang="es-MX" sz="2000" b="1" dirty="0"/>
          </a:p>
        </p:txBody>
      </p:sp>
      <p:sp>
        <p:nvSpPr>
          <p:cNvPr id="14" name="13 Elipse"/>
          <p:cNvSpPr/>
          <p:nvPr/>
        </p:nvSpPr>
        <p:spPr>
          <a:xfrm>
            <a:off x="2407568" y="3992263"/>
            <a:ext cx="144016" cy="1419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596219"/>
            <a:ext cx="800630" cy="74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389" y="5596218"/>
            <a:ext cx="775981" cy="74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710121" y="6405207"/>
            <a:ext cx="2008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Tabla </a:t>
            </a:r>
            <a:r>
              <a:rPr lang="es-MX" dirty="0" err="1" smtClean="0"/>
              <a:t>periodica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224784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9" fill="hold">
                      <p:stCondLst>
                        <p:cond delay="indefinite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>
                      <p:stCondLst>
                        <p:cond delay="indefinite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7" fill="hold">
                      <p:stCondLst>
                        <p:cond delay="indefinite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 animBg="1"/>
      <p:bldP spid="27" grpId="0" animBg="1"/>
      <p:bldP spid="28" grpId="0"/>
      <p:bldP spid="29" grpId="0"/>
      <p:bldP spid="1031" grpId="0" animBg="1"/>
      <p:bldP spid="1036" grpId="0" animBg="1"/>
      <p:bldP spid="52" grpId="0" animBg="1"/>
      <p:bldP spid="55" grpId="0" animBg="1"/>
      <p:bldP spid="56" grpId="0" animBg="1"/>
      <p:bldP spid="58" grpId="0" animBg="1"/>
      <p:bldP spid="59" grpId="0" animBg="1"/>
      <p:bldP spid="60" grpId="0" animBg="1"/>
      <p:bldP spid="61" grpId="0" animBg="1"/>
      <p:bldP spid="1038" grpId="0" animBg="1"/>
      <p:bldP spid="1039" grpId="0"/>
      <p:bldP spid="65" grpId="0" animBg="1"/>
      <p:bldP spid="26" grpId="0"/>
      <p:bldP spid="3" grpId="0"/>
      <p:bldP spid="4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1" grpId="0" animBg="1"/>
      <p:bldP spid="42" grpId="0" animBg="1"/>
      <p:bldP spid="43" grpId="0" animBg="1"/>
      <p:bldP spid="5" grpId="0"/>
      <p:bldP spid="6" grpId="0" animBg="1"/>
      <p:bldP spid="48" grpId="0" animBg="1"/>
      <p:bldP spid="49" grpId="0" animBg="1"/>
      <p:bldP spid="7" grpId="0"/>
      <p:bldP spid="8" grpId="0"/>
      <p:bldP spid="9" grpId="0"/>
      <p:bldP spid="54" grpId="0" animBg="1"/>
      <p:bldP spid="62" grpId="0" animBg="1"/>
      <p:bldP spid="64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7" grpId="0" animBg="1"/>
      <p:bldP spid="90" grpId="0" animBg="1"/>
      <p:bldP spid="91" grpId="0" animBg="1"/>
      <p:bldP spid="95" grpId="0" animBg="1"/>
      <p:bldP spid="97" grpId="0" animBg="1"/>
      <p:bldP spid="98" grpId="0" animBg="1"/>
      <p:bldP spid="99" grpId="0" animBg="1"/>
      <p:bldP spid="11" grpId="0"/>
      <p:bldP spid="12" grpId="0"/>
      <p:bldP spid="100" grpId="0" animBg="1"/>
      <p:bldP spid="101" grpId="0" animBg="1"/>
      <p:bldP spid="13" grpId="0"/>
      <p:bldP spid="92" grpId="0" animBg="1"/>
      <p:bldP spid="93" grpId="0" animBg="1"/>
      <p:bldP spid="94" grpId="0"/>
      <p:bldP spid="10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1909763"/>
            <a:ext cx="2266950" cy="3038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6946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25890098"/>
              </p:ext>
            </p:extLst>
          </p:nvPr>
        </p:nvGraphicFramePr>
        <p:xfrm>
          <a:off x="1884367" y="708794"/>
          <a:ext cx="5699940" cy="6221730"/>
        </p:xfrm>
        <a:graphic>
          <a:graphicData uri="http://schemas.openxmlformats.org/drawingml/2006/table">
            <a:tbl>
              <a:tblPr firstRow="1" firstCol="1" bandRow="1"/>
              <a:tblGrid>
                <a:gridCol w="836670"/>
                <a:gridCol w="659139"/>
                <a:gridCol w="892703"/>
                <a:gridCol w="892070"/>
                <a:gridCol w="803306"/>
                <a:gridCol w="787566"/>
                <a:gridCol w="828486"/>
              </a:tblGrid>
              <a:tr h="796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Nivel </a:t>
                      </a:r>
                      <a:r>
                        <a:rPr lang="es-MX" sz="11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energético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(n)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Sub-niveles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(l)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Numero de orbitales por subnivel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Numero de electrones por orbital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Numero </a:t>
                      </a:r>
                      <a:r>
                        <a:rPr lang="es-MX" sz="1100" b="1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max</a:t>
                      </a:r>
                      <a:r>
                        <a:rPr lang="es-MX" sz="11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. De electrones por subnivel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Represen-</a:t>
                      </a:r>
                      <a:r>
                        <a:rPr lang="es-MX" sz="1100" b="1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tacion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Numero total de electrones en el nivel de </a:t>
                      </a:r>
                      <a:r>
                        <a:rPr lang="es-MX" sz="11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energía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1s</a:t>
                      </a:r>
                      <a:r>
                        <a:rPr lang="es-MX" sz="1200" baseline="300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2s</a:t>
                      </a:r>
                      <a:r>
                        <a:rPr lang="es-MX" sz="1200" baseline="300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2p</a:t>
                      </a:r>
                      <a:r>
                        <a:rPr lang="es-MX" sz="1200" baseline="300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3s</a:t>
                      </a:r>
                      <a:r>
                        <a:rPr lang="es-MX" sz="1200" baseline="300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18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3p</a:t>
                      </a:r>
                      <a:r>
                        <a:rPr lang="es-MX" sz="1200" baseline="300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3d</a:t>
                      </a:r>
                      <a:r>
                        <a:rPr lang="es-MX" sz="1200" baseline="300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4s</a:t>
                      </a:r>
                      <a:r>
                        <a:rPr lang="es-MX" sz="1200" baseline="300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32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4p</a:t>
                      </a:r>
                      <a:r>
                        <a:rPr lang="es-MX" sz="1200" baseline="300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4d</a:t>
                      </a:r>
                      <a:r>
                        <a:rPr lang="es-MX" sz="1200" baseline="300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f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14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4f</a:t>
                      </a:r>
                      <a:r>
                        <a:rPr lang="es-MX" sz="1200" baseline="300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14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5s</a:t>
                      </a:r>
                      <a:r>
                        <a:rPr lang="es-MX" sz="1200" baseline="300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32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5p</a:t>
                      </a:r>
                      <a:r>
                        <a:rPr lang="es-MX" sz="1200" baseline="300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5d</a:t>
                      </a:r>
                      <a:r>
                        <a:rPr lang="es-MX" sz="1200" baseline="300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f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14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5f</a:t>
                      </a:r>
                      <a:r>
                        <a:rPr lang="es-MX" sz="1200" baseline="300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14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6s</a:t>
                      </a:r>
                      <a:r>
                        <a:rPr lang="es-MX" sz="1200" baseline="300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18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6p</a:t>
                      </a:r>
                      <a:r>
                        <a:rPr lang="es-MX" sz="1200" baseline="300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6d</a:t>
                      </a:r>
                      <a:r>
                        <a:rPr lang="es-MX" sz="1200" baseline="300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7s</a:t>
                      </a:r>
                      <a:r>
                        <a:rPr lang="es-MX" sz="1200" baseline="300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7p</a:t>
                      </a:r>
                      <a:r>
                        <a:rPr lang="es-MX" sz="1200" baseline="300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es-MX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88" marR="4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1884367" y="44080"/>
            <a:ext cx="5670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Tabla 3. Número total de electrones en el nivel energético.</a:t>
            </a:r>
          </a:p>
        </p:txBody>
      </p:sp>
    </p:spTree>
    <p:extLst>
      <p:ext uri="{BB962C8B-B14F-4D97-AF65-F5344CB8AC3E}">
        <p14:creationId xmlns="" xmlns:p14="http://schemas.microsoft.com/office/powerpoint/2010/main" val="175069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345" y="4880925"/>
            <a:ext cx="5367655" cy="19951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CuadroTexto"/>
          <p:cNvSpPr txBox="1"/>
          <p:nvPr/>
        </p:nvSpPr>
        <p:spPr>
          <a:xfrm>
            <a:off x="467544" y="332656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</a:rPr>
              <a:t>Configuraciones electrónicas </a:t>
            </a:r>
            <a:endParaRPr lang="es-MX" sz="3200" b="1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1520" y="924082"/>
            <a:ext cx="76328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 smtClean="0">
              <a:solidFill>
                <a:schemeClr val="bg1"/>
              </a:solidFill>
            </a:endParaRPr>
          </a:p>
          <a:p>
            <a:endParaRPr lang="es-MX" dirty="0">
              <a:solidFill>
                <a:schemeClr val="bg1"/>
              </a:solidFill>
            </a:endParaRPr>
          </a:p>
          <a:p>
            <a:endParaRPr lang="es-MX" dirty="0" smtClean="0">
              <a:solidFill>
                <a:schemeClr val="bg1"/>
              </a:solidFill>
            </a:endParaRPr>
          </a:p>
          <a:p>
            <a:endParaRPr lang="es-MX" dirty="0">
              <a:solidFill>
                <a:schemeClr val="bg1"/>
              </a:solidFill>
            </a:endParaRPr>
          </a:p>
          <a:p>
            <a:endParaRPr lang="es-MX" dirty="0" smtClean="0">
              <a:solidFill>
                <a:schemeClr val="bg1"/>
              </a:solidFill>
            </a:endParaRPr>
          </a:p>
          <a:p>
            <a:endParaRPr lang="es-MX" dirty="0">
              <a:solidFill>
                <a:schemeClr val="bg1"/>
              </a:solidFill>
            </a:endParaRPr>
          </a:p>
          <a:p>
            <a:endParaRPr lang="es-MX" dirty="0" smtClean="0">
              <a:solidFill>
                <a:schemeClr val="bg1"/>
              </a:solidFill>
            </a:endParaRPr>
          </a:p>
          <a:p>
            <a:endParaRPr lang="es-MX" dirty="0">
              <a:solidFill>
                <a:schemeClr val="bg1"/>
              </a:solidFill>
            </a:endParaRPr>
          </a:p>
          <a:p>
            <a:endParaRPr lang="es-MX" dirty="0">
              <a:solidFill>
                <a:schemeClr val="bg1"/>
              </a:solidFill>
            </a:endParaRPr>
          </a:p>
          <a:p>
            <a:r>
              <a:rPr lang="es-MX" dirty="0" smtClean="0">
                <a:solidFill>
                  <a:schemeClr val="bg1"/>
                </a:solidFill>
              </a:rPr>
              <a:t>La configuración electrónica se basa en unos principios básicos:</a:t>
            </a:r>
          </a:p>
          <a:p>
            <a:endParaRPr lang="es-MX" dirty="0">
              <a:solidFill>
                <a:schemeClr val="bg1"/>
              </a:solidFill>
            </a:endParaRPr>
          </a:p>
          <a:p>
            <a:pPr marL="342900" indent="-342900">
              <a:buAutoNum type="arabicParenR"/>
            </a:pPr>
            <a:r>
              <a:rPr lang="es-MX" dirty="0" smtClean="0">
                <a:solidFill>
                  <a:schemeClr val="bg1"/>
                </a:solidFill>
              </a:rPr>
              <a:t>El principio de </a:t>
            </a:r>
            <a:r>
              <a:rPr lang="es-MX" dirty="0" err="1" smtClean="0">
                <a:solidFill>
                  <a:schemeClr val="bg1"/>
                </a:solidFill>
              </a:rPr>
              <a:t>Paulii</a:t>
            </a:r>
            <a:r>
              <a:rPr lang="es-MX" dirty="0" smtClean="0">
                <a:solidFill>
                  <a:schemeClr val="bg1"/>
                </a:solidFill>
              </a:rPr>
              <a:t>: el numero de electrones en cada capa de la corteza siempre </a:t>
            </a:r>
            <a:r>
              <a:rPr lang="es-MX" dirty="0" err="1" smtClean="0">
                <a:solidFill>
                  <a:schemeClr val="bg1"/>
                </a:solidFill>
              </a:rPr>
              <a:t>sera</a:t>
            </a:r>
            <a:r>
              <a:rPr lang="es-MX" dirty="0" smtClean="0">
                <a:solidFill>
                  <a:schemeClr val="bg1"/>
                </a:solidFill>
              </a:rPr>
              <a:t> 2.</a:t>
            </a:r>
          </a:p>
          <a:p>
            <a:pPr marL="342900" indent="-342900">
              <a:buAutoNum type="arabicParenR"/>
            </a:pPr>
            <a:r>
              <a:rPr lang="es-MX" dirty="0" smtClean="0">
                <a:solidFill>
                  <a:schemeClr val="bg1"/>
                </a:solidFill>
              </a:rPr>
              <a:t> </a:t>
            </a:r>
            <a:r>
              <a:rPr lang="es-MX" dirty="0">
                <a:solidFill>
                  <a:schemeClr val="bg1"/>
                </a:solidFill>
              </a:rPr>
              <a:t>La regla del </a:t>
            </a:r>
            <a:r>
              <a:rPr lang="es-MX" dirty="0" smtClean="0">
                <a:solidFill>
                  <a:schemeClr val="bg1"/>
                </a:solidFill>
              </a:rPr>
              <a:t>octeto </a:t>
            </a:r>
            <a:r>
              <a:rPr lang="es-MX" dirty="0">
                <a:solidFill>
                  <a:schemeClr val="bg1"/>
                </a:solidFill>
              </a:rPr>
              <a:t>indica que en la última capa del átomo sólo puede haber un máximo de 8 electrones, salvo si es la primera, que está limitada a 2 electrones. En la última capa habrá de 1 a 8 </a:t>
            </a:r>
            <a:r>
              <a:rPr lang="es-MX" dirty="0" smtClean="0">
                <a:solidFill>
                  <a:schemeClr val="bg1"/>
                </a:solidFill>
              </a:rPr>
              <a:t>electrones.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262" y="1211149"/>
            <a:ext cx="3024187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6768244" y="1037874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bg1"/>
                </a:solidFill>
              </a:rPr>
              <a:t>V</a:t>
            </a:r>
            <a:r>
              <a:rPr lang="es-MX" sz="2000" dirty="0" smtClean="0">
                <a:solidFill>
                  <a:schemeClr val="bg1"/>
                </a:solidFill>
              </a:rPr>
              <a:t>alencias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973390" y="2489658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bg1"/>
                </a:solidFill>
              </a:rPr>
              <a:t>Fusión 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39052" y="2094789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bg1"/>
                </a:solidFill>
              </a:rPr>
              <a:t>Punto de </a:t>
            </a:r>
            <a:r>
              <a:rPr lang="es-MX" sz="2000" dirty="0" err="1" smtClean="0">
                <a:solidFill>
                  <a:schemeClr val="bg1"/>
                </a:solidFill>
              </a:rPr>
              <a:t>ebullicíon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67544" y="1259992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</a:rPr>
              <a:t>C</a:t>
            </a:r>
            <a:r>
              <a:rPr lang="es-MX" sz="2000" b="1" dirty="0" smtClean="0">
                <a:solidFill>
                  <a:schemeClr val="bg1"/>
                </a:solidFill>
              </a:rPr>
              <a:t>olor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958047" y="1526775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bg1"/>
                </a:solidFill>
              </a:rPr>
              <a:t>Capacidad de unión con los compuestos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8" name="7 Flecha izquierda"/>
          <p:cNvSpPr/>
          <p:nvPr/>
        </p:nvSpPr>
        <p:spPr>
          <a:xfrm>
            <a:off x="5913125" y="1092773"/>
            <a:ext cx="855119" cy="3608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Flecha izquierda"/>
          <p:cNvSpPr/>
          <p:nvPr/>
        </p:nvSpPr>
        <p:spPr>
          <a:xfrm>
            <a:off x="6065525" y="1681315"/>
            <a:ext cx="855119" cy="3608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Flecha izquierda"/>
          <p:cNvSpPr/>
          <p:nvPr/>
        </p:nvSpPr>
        <p:spPr>
          <a:xfrm>
            <a:off x="6048627" y="2528878"/>
            <a:ext cx="855119" cy="3608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Flecha derecha"/>
          <p:cNvSpPr/>
          <p:nvPr/>
        </p:nvSpPr>
        <p:spPr>
          <a:xfrm>
            <a:off x="1367644" y="1273218"/>
            <a:ext cx="822894" cy="408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Flecha derecha"/>
          <p:cNvSpPr/>
          <p:nvPr/>
        </p:nvSpPr>
        <p:spPr>
          <a:xfrm>
            <a:off x="1619672" y="2301226"/>
            <a:ext cx="822894" cy="408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48432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7544" y="908719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 smtClean="0">
              <a:solidFill>
                <a:schemeClr val="bg1"/>
              </a:solidFill>
            </a:endParaRPr>
          </a:p>
          <a:p>
            <a:endParaRPr lang="es-MX" dirty="0">
              <a:solidFill>
                <a:schemeClr val="bg1"/>
              </a:solidFill>
            </a:endParaRPr>
          </a:p>
          <a:p>
            <a:r>
              <a:rPr lang="es-MX" dirty="0" smtClean="0">
                <a:solidFill>
                  <a:schemeClr val="bg1"/>
                </a:solidFill>
              </a:rPr>
              <a:t>3)El </a:t>
            </a:r>
            <a:r>
              <a:rPr lang="es-MX" dirty="0">
                <a:solidFill>
                  <a:schemeClr val="bg1"/>
                </a:solidFill>
              </a:rPr>
              <a:t>principio de </a:t>
            </a:r>
            <a:r>
              <a:rPr lang="es-MX" dirty="0" err="1">
                <a:solidFill>
                  <a:schemeClr val="bg1"/>
                </a:solidFill>
              </a:rPr>
              <a:t>Auhbau</a:t>
            </a:r>
            <a:r>
              <a:rPr lang="es-MX" dirty="0" smtClean="0">
                <a:solidFill>
                  <a:schemeClr val="bg1"/>
                </a:solidFill>
              </a:rPr>
              <a:t>: dice </a:t>
            </a:r>
            <a:r>
              <a:rPr lang="es-MX" dirty="0">
                <a:solidFill>
                  <a:schemeClr val="bg1"/>
                </a:solidFill>
              </a:rPr>
              <a:t>que la </a:t>
            </a:r>
            <a:endParaRPr lang="es-MX" dirty="0" smtClean="0">
              <a:solidFill>
                <a:schemeClr val="bg1"/>
              </a:solidFill>
            </a:endParaRPr>
          </a:p>
          <a:p>
            <a:r>
              <a:rPr lang="es-MX" dirty="0" smtClean="0">
                <a:solidFill>
                  <a:schemeClr val="bg1"/>
                </a:solidFill>
              </a:rPr>
              <a:t>energía </a:t>
            </a:r>
            <a:r>
              <a:rPr lang="es-MX" dirty="0">
                <a:solidFill>
                  <a:schemeClr val="bg1"/>
                </a:solidFill>
              </a:rPr>
              <a:t>de un orbital </a:t>
            </a:r>
            <a:r>
              <a:rPr lang="es-MX" dirty="0" smtClean="0">
                <a:solidFill>
                  <a:schemeClr val="bg1"/>
                </a:solidFill>
              </a:rPr>
              <a:t>será </a:t>
            </a:r>
            <a:r>
              <a:rPr lang="es-MX" dirty="0">
                <a:solidFill>
                  <a:schemeClr val="bg1"/>
                </a:solidFill>
              </a:rPr>
              <a:t>mayor cuando </a:t>
            </a:r>
            <a:endParaRPr lang="es-MX" dirty="0" smtClean="0">
              <a:solidFill>
                <a:schemeClr val="bg1"/>
              </a:solidFill>
            </a:endParaRPr>
          </a:p>
          <a:p>
            <a:r>
              <a:rPr lang="es-MX" dirty="0" smtClean="0">
                <a:solidFill>
                  <a:schemeClr val="bg1"/>
                </a:solidFill>
              </a:rPr>
              <a:t>mayor </a:t>
            </a:r>
            <a:r>
              <a:rPr lang="es-MX" dirty="0">
                <a:solidFill>
                  <a:schemeClr val="bg1"/>
                </a:solidFill>
              </a:rPr>
              <a:t>sea la suma de los números cuánticos </a:t>
            </a:r>
            <a:endParaRPr lang="es-MX" dirty="0" smtClean="0">
              <a:solidFill>
                <a:schemeClr val="bg1"/>
              </a:solidFill>
            </a:endParaRPr>
          </a:p>
          <a:p>
            <a:r>
              <a:rPr lang="es-MX" dirty="0" smtClean="0">
                <a:solidFill>
                  <a:schemeClr val="bg1"/>
                </a:solidFill>
              </a:rPr>
              <a:t>principal </a:t>
            </a:r>
            <a:r>
              <a:rPr lang="es-MX" dirty="0">
                <a:solidFill>
                  <a:schemeClr val="bg1"/>
                </a:solidFill>
              </a:rPr>
              <a:t>(n) y azimutal (l) (n+1). Si la </a:t>
            </a:r>
            <a:r>
              <a:rPr lang="es-MX" dirty="0" smtClean="0">
                <a:solidFill>
                  <a:schemeClr val="bg1"/>
                </a:solidFill>
              </a:rPr>
              <a:t>energía 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es </a:t>
            </a:r>
            <a:r>
              <a:rPr lang="es-MX" dirty="0">
                <a:solidFill>
                  <a:schemeClr val="bg1"/>
                </a:solidFill>
              </a:rPr>
              <a:t>igual, tendrá menor </a:t>
            </a:r>
            <a:r>
              <a:rPr lang="es-MX" dirty="0" smtClean="0">
                <a:solidFill>
                  <a:schemeClr val="bg1"/>
                </a:solidFill>
              </a:rPr>
              <a:t>energía </a:t>
            </a:r>
            <a:r>
              <a:rPr lang="es-MX" dirty="0">
                <a:solidFill>
                  <a:schemeClr val="bg1"/>
                </a:solidFill>
              </a:rPr>
              <a:t>el orbital con </a:t>
            </a:r>
            <a:endParaRPr lang="es-MX" dirty="0" smtClean="0">
              <a:solidFill>
                <a:schemeClr val="bg1"/>
              </a:solidFill>
            </a:endParaRPr>
          </a:p>
          <a:p>
            <a:r>
              <a:rPr lang="es-MX" dirty="0" smtClean="0">
                <a:solidFill>
                  <a:schemeClr val="bg1"/>
                </a:solidFill>
              </a:rPr>
              <a:t>menor </a:t>
            </a:r>
            <a:r>
              <a:rPr lang="es-MX" dirty="0">
                <a:solidFill>
                  <a:schemeClr val="bg1"/>
                </a:solidFill>
              </a:rPr>
              <a:t>numero </a:t>
            </a:r>
            <a:r>
              <a:rPr lang="es-MX" dirty="0" smtClean="0">
                <a:solidFill>
                  <a:schemeClr val="bg1"/>
                </a:solidFill>
              </a:rPr>
              <a:t>cuántico </a:t>
            </a:r>
            <a:r>
              <a:rPr lang="es-MX" dirty="0">
                <a:solidFill>
                  <a:schemeClr val="bg1"/>
                </a:solidFill>
              </a:rPr>
              <a:t>principal. </a:t>
            </a:r>
            <a:endParaRPr lang="es-MX" dirty="0" smtClean="0">
              <a:solidFill>
                <a:schemeClr val="bg1"/>
              </a:solidFill>
            </a:endParaRPr>
          </a:p>
          <a:p>
            <a:endParaRPr lang="es-MX" dirty="0">
              <a:solidFill>
                <a:schemeClr val="bg1"/>
              </a:solidFill>
            </a:endParaRPr>
          </a:p>
          <a:p>
            <a:endParaRPr lang="es-MX" dirty="0" smtClean="0">
              <a:solidFill>
                <a:schemeClr val="bg1"/>
              </a:solidFill>
            </a:endParaRPr>
          </a:p>
          <a:p>
            <a:endParaRPr lang="es-MX" dirty="0">
              <a:solidFill>
                <a:schemeClr val="bg1"/>
              </a:solidFill>
            </a:endParaRPr>
          </a:p>
          <a:p>
            <a:endParaRPr lang="es-MX" dirty="0" smtClean="0">
              <a:solidFill>
                <a:schemeClr val="bg1"/>
              </a:solidFill>
            </a:endParaRPr>
          </a:p>
          <a:p>
            <a:endParaRPr lang="es-MX" dirty="0" smtClean="0">
              <a:solidFill>
                <a:schemeClr val="bg1"/>
              </a:solidFill>
            </a:endParaRPr>
          </a:p>
          <a:p>
            <a:r>
              <a:rPr lang="es-MX" dirty="0" smtClean="0">
                <a:solidFill>
                  <a:schemeClr val="bg1"/>
                </a:solidFill>
              </a:rPr>
              <a:t>4) </a:t>
            </a:r>
            <a:r>
              <a:rPr lang="es-MX" dirty="0">
                <a:solidFill>
                  <a:schemeClr val="bg1"/>
                </a:solidFill>
              </a:rPr>
              <a:t>El principio de </a:t>
            </a:r>
            <a:r>
              <a:rPr lang="es-MX" dirty="0" err="1">
                <a:solidFill>
                  <a:schemeClr val="bg1"/>
                </a:solidFill>
              </a:rPr>
              <a:t>Hunt</a:t>
            </a:r>
            <a:r>
              <a:rPr lang="es-MX" dirty="0">
                <a:solidFill>
                  <a:schemeClr val="bg1"/>
                </a:solidFill>
              </a:rPr>
              <a:t> establece que un </a:t>
            </a:r>
            <a:endParaRPr lang="es-MX" dirty="0" smtClean="0">
              <a:solidFill>
                <a:schemeClr val="bg1"/>
              </a:solidFill>
            </a:endParaRPr>
          </a:p>
          <a:p>
            <a:r>
              <a:rPr lang="es-MX" dirty="0" smtClean="0">
                <a:solidFill>
                  <a:schemeClr val="bg1"/>
                </a:solidFill>
              </a:rPr>
              <a:t>segundo </a:t>
            </a:r>
            <a:r>
              <a:rPr lang="es-MX" dirty="0">
                <a:solidFill>
                  <a:schemeClr val="bg1"/>
                </a:solidFill>
              </a:rPr>
              <a:t>electrón no entra en un orbital si existen otros orbitales desocupados en el mismo nivel de </a:t>
            </a:r>
            <a:r>
              <a:rPr lang="es-MX" dirty="0" smtClean="0">
                <a:solidFill>
                  <a:schemeClr val="bg1"/>
                </a:solidFill>
              </a:rPr>
              <a:t>energía.</a:t>
            </a:r>
            <a:endParaRPr lang="es-MX" dirty="0">
              <a:solidFill>
                <a:schemeClr val="bg1"/>
              </a:solidFill>
            </a:endParaRPr>
          </a:p>
          <a:p>
            <a:r>
              <a:rPr lang="es-MX" dirty="0">
                <a:solidFill>
                  <a:schemeClr val="bg1"/>
                </a:solidFill>
              </a:rPr>
              <a:t>Número atómico del carbono 6:</a:t>
            </a:r>
          </a:p>
          <a:p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5" name="4 Imagen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0107"/>
            <a:ext cx="3491880" cy="4334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425" y="5673216"/>
            <a:ext cx="1427162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737578" y="5673216"/>
            <a:ext cx="2977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Configuración estándar 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 flipH="1">
            <a:off x="5737578" y="6098480"/>
            <a:ext cx="348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Configuración desarrollada</a:t>
            </a:r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801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67544" y="90872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Para resolver ejercicios de configuración electrónica , nos basamos en el modelo de </a:t>
            </a:r>
            <a:r>
              <a:rPr lang="es-MX" dirty="0" err="1" smtClean="0">
                <a:solidFill>
                  <a:schemeClr val="bg1"/>
                </a:solidFill>
              </a:rPr>
              <a:t>Auhbau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11560" y="1844824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Configuración electrónica del N (z=7)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18663"/>
            <a:ext cx="1008112" cy="83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2618664"/>
            <a:ext cx="934239" cy="8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2618664"/>
            <a:ext cx="864096" cy="8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784" y="2491155"/>
            <a:ext cx="875460" cy="91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800" y="2684825"/>
            <a:ext cx="906344" cy="71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2 Conector recto de flecha"/>
          <p:cNvCxnSpPr/>
          <p:nvPr/>
        </p:nvCxnSpPr>
        <p:spPr>
          <a:xfrm flipV="1">
            <a:off x="3203848" y="2780928"/>
            <a:ext cx="0" cy="3206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flipV="1">
            <a:off x="5292080" y="2780928"/>
            <a:ext cx="0" cy="2626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flipV="1">
            <a:off x="4247964" y="2838903"/>
            <a:ext cx="0" cy="2626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72" y="1700808"/>
            <a:ext cx="2065432" cy="46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/>
          <p:cNvPicPr/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2771800" cy="3110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348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785786" y="857232"/>
            <a:ext cx="78581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Bibliografía: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Brown T. L., </a:t>
            </a:r>
            <a:r>
              <a:rPr lang="es-MX" dirty="0" err="1" smtClean="0">
                <a:solidFill>
                  <a:schemeClr val="bg1"/>
                </a:solidFill>
              </a:rPr>
              <a:t>Lemay</a:t>
            </a:r>
            <a:r>
              <a:rPr lang="es-MX" dirty="0" smtClean="0">
                <a:solidFill>
                  <a:schemeClr val="bg1"/>
                </a:solidFill>
              </a:rPr>
              <a:t> H.E, </a:t>
            </a:r>
            <a:r>
              <a:rPr lang="es-MX" dirty="0" err="1" smtClean="0">
                <a:solidFill>
                  <a:schemeClr val="bg1"/>
                </a:solidFill>
              </a:rPr>
              <a:t>Bursten</a:t>
            </a:r>
            <a:r>
              <a:rPr lang="es-MX" dirty="0" smtClean="0">
                <a:solidFill>
                  <a:schemeClr val="bg1"/>
                </a:solidFill>
              </a:rPr>
              <a:t> B.E., Murphy C. J. y </a:t>
            </a:r>
            <a:r>
              <a:rPr lang="es-MX" dirty="0" err="1" smtClean="0">
                <a:solidFill>
                  <a:schemeClr val="bg1"/>
                </a:solidFill>
              </a:rPr>
              <a:t>Woodward</a:t>
            </a:r>
            <a:r>
              <a:rPr lang="es-MX" dirty="0" smtClean="0">
                <a:solidFill>
                  <a:schemeClr val="bg1"/>
                </a:solidFill>
              </a:rPr>
              <a:t> P. M.  (2014).Química, la Ciencia central. Decimo Segunda edición. </a:t>
            </a:r>
            <a:r>
              <a:rPr lang="es-MX" dirty="0" err="1" smtClean="0">
                <a:solidFill>
                  <a:schemeClr val="bg1"/>
                </a:solidFill>
              </a:rPr>
              <a:t>Pearson</a:t>
            </a:r>
            <a:r>
              <a:rPr lang="es-MX" dirty="0" smtClean="0">
                <a:solidFill>
                  <a:schemeClr val="bg1"/>
                </a:solidFill>
              </a:rPr>
              <a:t>. </a:t>
            </a:r>
            <a:r>
              <a:rPr lang="es-MX" dirty="0" err="1" smtClean="0">
                <a:solidFill>
                  <a:schemeClr val="bg1"/>
                </a:solidFill>
              </a:rPr>
              <a:t>Pag</a:t>
            </a:r>
            <a:r>
              <a:rPr lang="es-MX" dirty="0" smtClean="0">
                <a:solidFill>
                  <a:schemeClr val="bg1"/>
                </a:solidFill>
              </a:rPr>
              <a:t> 40-44.</a:t>
            </a:r>
          </a:p>
          <a:p>
            <a:endParaRPr lang="es-MX" dirty="0" smtClean="0">
              <a:solidFill>
                <a:schemeClr val="bg1"/>
              </a:solidFill>
            </a:endParaRPr>
          </a:p>
          <a:p>
            <a:r>
              <a:rPr lang="es-MX" dirty="0" smtClean="0">
                <a:solidFill>
                  <a:schemeClr val="bg1"/>
                </a:solidFill>
              </a:rPr>
              <a:t>Brady J.E., (2000). </a:t>
            </a:r>
            <a:r>
              <a:rPr lang="es-MX" dirty="0" err="1" smtClean="0">
                <a:solidFill>
                  <a:schemeClr val="bg1"/>
                </a:solidFill>
              </a:rPr>
              <a:t>Quimica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  <a:r>
              <a:rPr lang="es-MX" dirty="0" err="1" smtClean="0">
                <a:solidFill>
                  <a:schemeClr val="bg1"/>
                </a:solidFill>
              </a:rPr>
              <a:t>Basica</a:t>
            </a:r>
            <a:r>
              <a:rPr lang="es-MX" dirty="0" smtClean="0">
                <a:solidFill>
                  <a:schemeClr val="bg1"/>
                </a:solidFill>
              </a:rPr>
              <a:t>, Principios y estructura. Segunda </a:t>
            </a:r>
            <a:r>
              <a:rPr lang="es-MX" dirty="0" err="1" smtClean="0">
                <a:solidFill>
                  <a:schemeClr val="bg1"/>
                </a:solidFill>
              </a:rPr>
              <a:t>edicion</a:t>
            </a:r>
            <a:r>
              <a:rPr lang="es-MX" dirty="0" smtClean="0">
                <a:solidFill>
                  <a:schemeClr val="bg1"/>
                </a:solidFill>
              </a:rPr>
              <a:t>. </a:t>
            </a:r>
            <a:r>
              <a:rPr lang="es-MX" dirty="0" err="1" smtClean="0">
                <a:solidFill>
                  <a:schemeClr val="bg1"/>
                </a:solidFill>
              </a:rPr>
              <a:t>Limusa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  <a:r>
              <a:rPr lang="es-MX" dirty="0" err="1" smtClean="0">
                <a:solidFill>
                  <a:schemeClr val="bg1"/>
                </a:solidFill>
              </a:rPr>
              <a:t>Willey</a:t>
            </a:r>
            <a:r>
              <a:rPr lang="es-MX" dirty="0" smtClean="0">
                <a:solidFill>
                  <a:schemeClr val="bg1"/>
                </a:solidFill>
              </a:rPr>
              <a:t>. </a:t>
            </a:r>
            <a:r>
              <a:rPr lang="es-MX" dirty="0" err="1" smtClean="0">
                <a:solidFill>
                  <a:schemeClr val="bg1"/>
                </a:solidFill>
              </a:rPr>
              <a:t>Pag</a:t>
            </a:r>
            <a:r>
              <a:rPr lang="es-MX" dirty="0" smtClean="0">
                <a:solidFill>
                  <a:schemeClr val="bg1"/>
                </a:solidFill>
              </a:rPr>
              <a:t>. 19, 54-58</a:t>
            </a:r>
            <a:r>
              <a:rPr lang="es-MX" dirty="0" smtClean="0"/>
              <a:t>.</a:t>
            </a:r>
          </a:p>
          <a:p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1643749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9 Conector recto"/>
          <p:cNvCxnSpPr/>
          <p:nvPr/>
        </p:nvCxnSpPr>
        <p:spPr>
          <a:xfrm>
            <a:off x="4303014" y="3193510"/>
            <a:ext cx="0" cy="220076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1 Rectángulo redondeado"/>
          <p:cNvSpPr/>
          <p:nvPr/>
        </p:nvSpPr>
        <p:spPr>
          <a:xfrm>
            <a:off x="522039" y="908720"/>
            <a:ext cx="7920880" cy="22847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467544" y="1173952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</a:rPr>
              <a:t>La química </a:t>
            </a:r>
            <a:r>
              <a:rPr lang="es-MX" sz="3600" b="1" dirty="0" smtClean="0">
                <a:solidFill>
                  <a:schemeClr val="bg1"/>
                </a:solidFill>
              </a:rPr>
              <a:t>es la ciencia que estudia </a:t>
            </a:r>
            <a:r>
              <a:rPr lang="es-MX" sz="3600" b="1" dirty="0">
                <a:solidFill>
                  <a:schemeClr val="bg1"/>
                </a:solidFill>
              </a:rPr>
              <a:t>las propiedades y el comportamiento de la materia. 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755575" y="5396446"/>
            <a:ext cx="7497573" cy="10801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1763688" y="5394277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La materia es el material físico del universo, es todo lo que tenga masa y ocupe un lugar en el espacio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2643524" y="4061963"/>
            <a:ext cx="3318980" cy="4638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1. M  A  T  E  R  I  A</a:t>
            </a:r>
            <a:endParaRPr lang="es-MX" sz="2400" b="1" dirty="0"/>
          </a:p>
        </p:txBody>
      </p:sp>
    </p:spTree>
    <p:extLst>
      <p:ext uri="{BB962C8B-B14F-4D97-AF65-F5344CB8AC3E}">
        <p14:creationId xmlns="" xmlns:p14="http://schemas.microsoft.com/office/powerpoint/2010/main" val="364164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20 Conector recto"/>
          <p:cNvCxnSpPr>
            <a:endCxn id="27" idx="0"/>
          </p:cNvCxnSpPr>
          <p:nvPr/>
        </p:nvCxnSpPr>
        <p:spPr>
          <a:xfrm>
            <a:off x="2370225" y="3373551"/>
            <a:ext cx="0" cy="1561359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 flipH="1">
            <a:off x="8249486" y="4433099"/>
            <a:ext cx="17730" cy="757599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33 Conector recto"/>
          <p:cNvCxnSpPr>
            <a:endCxn id="32" idx="0"/>
          </p:cNvCxnSpPr>
          <p:nvPr/>
        </p:nvCxnSpPr>
        <p:spPr>
          <a:xfrm>
            <a:off x="4975377" y="4456052"/>
            <a:ext cx="0" cy="757599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173" y="1448741"/>
            <a:ext cx="1800199" cy="1691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372" y="1464409"/>
            <a:ext cx="1706596" cy="16920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16" y="1340768"/>
            <a:ext cx="1889689" cy="17994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935328" y="764704"/>
            <a:ext cx="7309080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168" y="1469599"/>
            <a:ext cx="1728192" cy="16817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462222"/>
            <a:ext cx="1750682" cy="17710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Rectángulo redondeado"/>
          <p:cNvSpPr/>
          <p:nvPr/>
        </p:nvSpPr>
        <p:spPr>
          <a:xfrm>
            <a:off x="328921" y="3917567"/>
            <a:ext cx="4260947" cy="5195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 smtClean="0"/>
          </a:p>
          <a:p>
            <a:pPr algn="ctr"/>
            <a:r>
              <a:rPr lang="es-MX" sz="2400" b="1" dirty="0" smtClean="0"/>
              <a:t>PROPIEDADES GENERALES</a:t>
            </a:r>
          </a:p>
          <a:p>
            <a:pPr algn="ctr"/>
            <a:endParaRPr lang="es-MX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935328" y="764704"/>
            <a:ext cx="0" cy="576064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377581" y="764704"/>
            <a:ext cx="0" cy="576064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6228184" y="781472"/>
            <a:ext cx="0" cy="576064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8244408" y="781472"/>
            <a:ext cx="0" cy="576064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2815055" y="792204"/>
            <a:ext cx="0" cy="576064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935328" y="3373551"/>
            <a:ext cx="7309080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935328" y="3085519"/>
            <a:ext cx="0" cy="288032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8244408" y="3013916"/>
            <a:ext cx="0" cy="288032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25 Rectángulo redondeado"/>
          <p:cNvSpPr/>
          <p:nvPr/>
        </p:nvSpPr>
        <p:spPr>
          <a:xfrm>
            <a:off x="4139952" y="4651070"/>
            <a:ext cx="1816362" cy="43411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FISICAS</a:t>
            </a:r>
            <a:endParaRPr lang="es-MX" b="1" dirty="0"/>
          </a:p>
        </p:txBody>
      </p:sp>
      <p:sp>
        <p:nvSpPr>
          <p:cNvPr id="27" name="26 Rectángulo redondeado"/>
          <p:cNvSpPr/>
          <p:nvPr/>
        </p:nvSpPr>
        <p:spPr>
          <a:xfrm>
            <a:off x="1099059" y="4934910"/>
            <a:ext cx="2542332" cy="16632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 smtClean="0"/>
          </a:p>
          <a:p>
            <a:pPr algn="ctr"/>
            <a:r>
              <a:rPr lang="es-MX" dirty="0" smtClean="0"/>
              <a:t>VOLUMEN</a:t>
            </a:r>
          </a:p>
          <a:p>
            <a:pPr algn="ctr"/>
            <a:r>
              <a:rPr lang="es-MX" dirty="0" smtClean="0"/>
              <a:t>PESO</a:t>
            </a:r>
          </a:p>
          <a:p>
            <a:pPr algn="ctr"/>
            <a:r>
              <a:rPr lang="es-MX" dirty="0" smtClean="0"/>
              <a:t>INERCIA</a:t>
            </a:r>
          </a:p>
          <a:p>
            <a:pPr algn="ctr"/>
            <a:r>
              <a:rPr lang="es-MX" dirty="0" smtClean="0"/>
              <a:t>IMPENETRABILIDAD</a:t>
            </a:r>
          </a:p>
          <a:p>
            <a:pPr algn="ctr"/>
            <a:r>
              <a:rPr lang="es-MX" dirty="0" smtClean="0"/>
              <a:t>DIVISIBILIDAD </a:t>
            </a:r>
          </a:p>
          <a:p>
            <a:pPr algn="ctr"/>
            <a:r>
              <a:rPr lang="es-MX" dirty="0" smtClean="0"/>
              <a:t>POROSIDAD</a:t>
            </a:r>
          </a:p>
          <a:p>
            <a:pPr algn="ctr"/>
            <a:endParaRPr lang="es-MX" dirty="0"/>
          </a:p>
        </p:txBody>
      </p:sp>
      <p:sp>
        <p:nvSpPr>
          <p:cNvPr id="28" name="27 Rectángulo redondeado"/>
          <p:cNvSpPr/>
          <p:nvPr/>
        </p:nvSpPr>
        <p:spPr>
          <a:xfrm>
            <a:off x="4883053" y="3914298"/>
            <a:ext cx="4260947" cy="5195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 smtClean="0"/>
          </a:p>
          <a:p>
            <a:pPr algn="ctr"/>
            <a:r>
              <a:rPr lang="es-MX" sz="2400" b="1" dirty="0" smtClean="0"/>
              <a:t>PROPIEDADES ESPECIFICAS</a:t>
            </a:r>
          </a:p>
          <a:p>
            <a:pPr algn="ctr"/>
            <a:endParaRPr lang="es-MX" dirty="0"/>
          </a:p>
        </p:txBody>
      </p:sp>
      <p:cxnSp>
        <p:nvCxnSpPr>
          <p:cNvPr id="29" name="28 Conector recto"/>
          <p:cNvCxnSpPr/>
          <p:nvPr/>
        </p:nvCxnSpPr>
        <p:spPr>
          <a:xfrm>
            <a:off x="7013526" y="3341503"/>
            <a:ext cx="0" cy="576064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30 Rectángulo redondeado"/>
          <p:cNvSpPr/>
          <p:nvPr/>
        </p:nvSpPr>
        <p:spPr>
          <a:xfrm>
            <a:off x="7327638" y="4651070"/>
            <a:ext cx="1816362" cy="43411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QUIMICAS</a:t>
            </a:r>
            <a:endParaRPr lang="es-MX" b="1" dirty="0"/>
          </a:p>
        </p:txBody>
      </p:sp>
      <p:sp>
        <p:nvSpPr>
          <p:cNvPr id="32" name="31 Rectángulo redondeado"/>
          <p:cNvSpPr/>
          <p:nvPr/>
        </p:nvSpPr>
        <p:spPr>
          <a:xfrm>
            <a:off x="3967265" y="5213651"/>
            <a:ext cx="2016224" cy="16632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COLOR</a:t>
            </a:r>
          </a:p>
          <a:p>
            <a:pPr algn="ctr"/>
            <a:r>
              <a:rPr lang="es-MX" sz="1400" dirty="0" smtClean="0"/>
              <a:t>OLOR</a:t>
            </a:r>
          </a:p>
          <a:p>
            <a:pPr algn="ctr"/>
            <a:r>
              <a:rPr lang="es-MX" sz="1400" dirty="0" smtClean="0"/>
              <a:t>SOLUBILIDAD</a:t>
            </a:r>
          </a:p>
          <a:p>
            <a:pPr algn="ctr"/>
            <a:r>
              <a:rPr lang="es-MX" sz="1400" dirty="0" smtClean="0"/>
              <a:t>T DE EBULLICIÓN</a:t>
            </a:r>
          </a:p>
          <a:p>
            <a:pPr algn="ctr"/>
            <a:r>
              <a:rPr lang="es-MX" sz="1400" dirty="0" smtClean="0"/>
              <a:t>DUREZA</a:t>
            </a:r>
          </a:p>
          <a:p>
            <a:pPr algn="ctr"/>
            <a:r>
              <a:rPr lang="es-MX" sz="1400" dirty="0" smtClean="0"/>
              <a:t>CONDUCTIVIDAD</a:t>
            </a:r>
            <a:endParaRPr lang="es-MX" sz="1400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7327638" y="5194711"/>
            <a:ext cx="1828016" cy="16632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400" dirty="0" smtClean="0"/>
          </a:p>
          <a:p>
            <a:pPr algn="ctr"/>
            <a:r>
              <a:rPr lang="es-MX" sz="1400" dirty="0" smtClean="0"/>
              <a:t>CAMBIOS ESTRUCTURALES QUE SUFREN LAS SUSTANCIAS AL ESTAR EN CONTACTO CON OTRAS</a:t>
            </a:r>
            <a:endParaRPr lang="es-MX" sz="1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7564"/>
            <a:ext cx="3234191" cy="32284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90" y="3484019"/>
            <a:ext cx="3272209" cy="32023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47 Conector recto"/>
          <p:cNvCxnSpPr/>
          <p:nvPr/>
        </p:nvCxnSpPr>
        <p:spPr>
          <a:xfrm>
            <a:off x="4377581" y="188640"/>
            <a:ext cx="0" cy="576064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8610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2267744" y="767199"/>
            <a:ext cx="5184576" cy="209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2267744" y="764704"/>
            <a:ext cx="0" cy="576064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7406479" y="764704"/>
            <a:ext cx="0" cy="576064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7 Rectángulo redondeado"/>
          <p:cNvSpPr/>
          <p:nvPr/>
        </p:nvSpPr>
        <p:spPr>
          <a:xfrm>
            <a:off x="395536" y="1340768"/>
            <a:ext cx="4260947" cy="5195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 smtClean="0"/>
          </a:p>
          <a:p>
            <a:pPr algn="ctr"/>
            <a:r>
              <a:rPr lang="es-MX" sz="2400" b="1" dirty="0" smtClean="0"/>
              <a:t>1.1 SUSTANCIAS QUIMICAS</a:t>
            </a:r>
          </a:p>
          <a:p>
            <a:pPr algn="ctr"/>
            <a:endParaRPr lang="es-MX" dirty="0"/>
          </a:p>
        </p:txBody>
      </p:sp>
      <p:sp>
        <p:nvSpPr>
          <p:cNvPr id="9" name="8 Rectángulo redondeado"/>
          <p:cNvSpPr/>
          <p:nvPr/>
        </p:nvSpPr>
        <p:spPr>
          <a:xfrm>
            <a:off x="4883053" y="1348084"/>
            <a:ext cx="4260947" cy="5195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 smtClean="0"/>
          </a:p>
          <a:p>
            <a:pPr algn="ctr"/>
            <a:r>
              <a:rPr lang="es-MX" sz="2400" b="1" dirty="0" smtClean="0"/>
              <a:t>ESTADOS DE AGREGACIÓN</a:t>
            </a:r>
          </a:p>
          <a:p>
            <a:pPr algn="ctr"/>
            <a:endParaRPr lang="es-MX" dirty="0"/>
          </a:p>
        </p:txBody>
      </p:sp>
      <p:cxnSp>
        <p:nvCxnSpPr>
          <p:cNvPr id="10" name="9 Conector recto"/>
          <p:cNvCxnSpPr/>
          <p:nvPr/>
        </p:nvCxnSpPr>
        <p:spPr>
          <a:xfrm>
            <a:off x="4855631" y="188640"/>
            <a:ext cx="0" cy="576064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10 Conector recto"/>
          <p:cNvCxnSpPr>
            <a:endCxn id="25" idx="0"/>
          </p:cNvCxnSpPr>
          <p:nvPr/>
        </p:nvCxnSpPr>
        <p:spPr>
          <a:xfrm>
            <a:off x="2235633" y="1860313"/>
            <a:ext cx="0" cy="4478142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11 Rectángulo redondeado"/>
          <p:cNvSpPr/>
          <p:nvPr/>
        </p:nvSpPr>
        <p:spPr>
          <a:xfrm>
            <a:off x="221754" y="2434354"/>
            <a:ext cx="4434729" cy="11366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Es una clase de materia que presenta características y propiedades que la distinguen de otra</a:t>
            </a:r>
          </a:p>
        </p:txBody>
      </p:sp>
      <p:sp>
        <p:nvSpPr>
          <p:cNvPr id="21" name="20 Rectángulo redondeado"/>
          <p:cNvSpPr/>
          <p:nvPr/>
        </p:nvSpPr>
        <p:spPr>
          <a:xfrm>
            <a:off x="1343495" y="3717033"/>
            <a:ext cx="1815084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Átomo</a:t>
            </a:r>
            <a:endParaRPr lang="es-MX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1328091" y="5141383"/>
            <a:ext cx="1815084" cy="3758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Compuesto </a:t>
            </a:r>
            <a:endParaRPr lang="es-MX" dirty="0"/>
          </a:p>
        </p:txBody>
      </p:sp>
      <p:sp>
        <p:nvSpPr>
          <p:cNvPr id="23" name="22 Rectángulo redondeado"/>
          <p:cNvSpPr/>
          <p:nvPr/>
        </p:nvSpPr>
        <p:spPr>
          <a:xfrm>
            <a:off x="1360202" y="5805265"/>
            <a:ext cx="1815084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Molécula</a:t>
            </a:r>
            <a:endParaRPr lang="es-MX" dirty="0"/>
          </a:p>
        </p:txBody>
      </p:sp>
      <p:sp>
        <p:nvSpPr>
          <p:cNvPr id="24" name="23 Rectángulo redondeado"/>
          <p:cNvSpPr/>
          <p:nvPr/>
        </p:nvSpPr>
        <p:spPr>
          <a:xfrm>
            <a:off x="1333314" y="4410999"/>
            <a:ext cx="1815084" cy="38615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Elemento</a:t>
            </a:r>
            <a:endParaRPr lang="es-MX" dirty="0"/>
          </a:p>
        </p:txBody>
      </p:sp>
      <p:sp>
        <p:nvSpPr>
          <p:cNvPr id="25" name="24 Rectángulo redondeado"/>
          <p:cNvSpPr/>
          <p:nvPr/>
        </p:nvSpPr>
        <p:spPr>
          <a:xfrm>
            <a:off x="1328091" y="6338455"/>
            <a:ext cx="1815084" cy="4029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Mezclas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208867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55576" y="1700808"/>
            <a:ext cx="6102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Ley </a:t>
            </a:r>
            <a:r>
              <a:rPr lang="es-MX" b="1" dirty="0" smtClean="0">
                <a:solidFill>
                  <a:schemeClr val="bg1"/>
                </a:solidFill>
              </a:rPr>
              <a:t>de </a:t>
            </a:r>
            <a:r>
              <a:rPr lang="es-MX" b="1" dirty="0">
                <a:solidFill>
                  <a:schemeClr val="bg1"/>
                </a:solidFill>
              </a:rPr>
              <a:t>la conservación de la materia</a:t>
            </a:r>
            <a:endParaRPr lang="es-MX" dirty="0">
              <a:solidFill>
                <a:schemeClr val="bg1"/>
              </a:solidFill>
            </a:endParaRPr>
          </a:p>
          <a:p>
            <a:r>
              <a:rPr lang="es-MX" dirty="0" smtClean="0">
                <a:solidFill>
                  <a:schemeClr val="bg1"/>
                </a:solidFill>
              </a:rPr>
              <a:t> </a:t>
            </a:r>
            <a:r>
              <a:rPr lang="es-MX" dirty="0">
                <a:solidFill>
                  <a:schemeClr val="bg1"/>
                </a:solidFill>
              </a:rPr>
              <a:t>“ </a:t>
            </a:r>
            <a:r>
              <a:rPr lang="es-MX" dirty="0" smtClean="0">
                <a:solidFill>
                  <a:schemeClr val="bg1"/>
                </a:solidFill>
              </a:rPr>
              <a:t>La </a:t>
            </a:r>
            <a:r>
              <a:rPr lang="es-MX" dirty="0">
                <a:solidFill>
                  <a:schemeClr val="bg1"/>
                </a:solidFill>
              </a:rPr>
              <a:t>materia no puede crearse o </a:t>
            </a:r>
            <a:r>
              <a:rPr lang="es-MX" dirty="0" smtClean="0">
                <a:solidFill>
                  <a:schemeClr val="bg1"/>
                </a:solidFill>
              </a:rPr>
              <a:t>destruirse, solo se trasforma”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11960" y="40770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Ley de la conservación de la energía</a:t>
            </a:r>
            <a:endParaRPr lang="es-MX" dirty="0">
              <a:solidFill>
                <a:schemeClr val="bg1"/>
              </a:solidFill>
            </a:endParaRPr>
          </a:p>
          <a:p>
            <a:r>
              <a:rPr lang="es-MX" dirty="0" smtClean="0">
                <a:solidFill>
                  <a:schemeClr val="bg1"/>
                </a:solidFill>
              </a:rPr>
              <a:t>“La </a:t>
            </a:r>
            <a:r>
              <a:rPr lang="es-MX" dirty="0">
                <a:solidFill>
                  <a:schemeClr val="bg1"/>
                </a:solidFill>
              </a:rPr>
              <a:t>energía no puede ser creada o destruida, únicamente cambia de una forma a otra”</a:t>
            </a:r>
          </a:p>
        </p:txBody>
      </p:sp>
    </p:spTree>
    <p:extLst>
      <p:ext uri="{BB962C8B-B14F-4D97-AF65-F5344CB8AC3E}">
        <p14:creationId xmlns="" xmlns:p14="http://schemas.microsoft.com/office/powerpoint/2010/main" val="282666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59" y="2780928"/>
            <a:ext cx="67136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 smtClean="0">
                <a:solidFill>
                  <a:schemeClr val="bg1"/>
                </a:solidFill>
              </a:rPr>
              <a:t>1.2.1 Estructura atómica</a:t>
            </a:r>
            <a:endParaRPr lang="es-MX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07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35" y="1463613"/>
            <a:ext cx="3200324" cy="257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80521" y="1002410"/>
            <a:ext cx="3300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solidFill>
                  <a:schemeClr val="bg1"/>
                </a:solidFill>
              </a:rPr>
              <a:t>Leucipo y Demócrito</a:t>
            </a:r>
            <a:endParaRPr lang="es-MX" sz="2400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536" y="1433176"/>
            <a:ext cx="2423646" cy="248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971600" y="462661"/>
            <a:ext cx="4384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chemeClr val="bg1"/>
                </a:solidFill>
              </a:rPr>
              <a:t>HISTORIA (AÑO 400 A.C)</a:t>
            </a:r>
            <a:endParaRPr lang="es-MX" sz="2800" b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922527" y="1001948"/>
            <a:ext cx="1678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solidFill>
                  <a:schemeClr val="bg1"/>
                </a:solidFill>
              </a:rPr>
              <a:t>Aristóteles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5" name="4 Conector"/>
          <p:cNvSpPr/>
          <p:nvPr/>
        </p:nvSpPr>
        <p:spPr>
          <a:xfrm>
            <a:off x="2126011" y="4801366"/>
            <a:ext cx="728171" cy="792088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CuadroTexto"/>
          <p:cNvSpPr txBox="1"/>
          <p:nvPr/>
        </p:nvSpPr>
        <p:spPr>
          <a:xfrm>
            <a:off x="1861266" y="5733256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Átomos 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6" name="5 Flecha abajo"/>
          <p:cNvSpPr/>
          <p:nvPr/>
        </p:nvSpPr>
        <p:spPr>
          <a:xfrm>
            <a:off x="2308054" y="4120078"/>
            <a:ext cx="364086" cy="50405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Flecha abajo"/>
          <p:cNvSpPr/>
          <p:nvPr/>
        </p:nvSpPr>
        <p:spPr>
          <a:xfrm>
            <a:off x="6579816" y="3951935"/>
            <a:ext cx="364086" cy="50405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591" y="4567373"/>
            <a:ext cx="2000536" cy="196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635896" y="4801366"/>
            <a:ext cx="1517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MATERIA</a:t>
            </a:r>
            <a:endParaRPr lang="es-MX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473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574" y="4199742"/>
            <a:ext cx="1813514" cy="261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7152" y="3807613"/>
            <a:ext cx="21336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164320" y="607743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Heisenberg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3730031" y="639715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Broglie </a:t>
            </a: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251520" y="332656"/>
            <a:ext cx="646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Científicos que cambiaron la concepción del universo</a:t>
            </a:r>
            <a:endParaRPr lang="es-MX" sz="24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199187"/>
            <a:ext cx="2106483" cy="282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733" y="1218532"/>
            <a:ext cx="2159563" cy="280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323528" y="3510505"/>
            <a:ext cx="186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John Dalton 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560971" y="2738511"/>
            <a:ext cx="1969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Joseph John Thomson </a:t>
            </a:r>
            <a:endParaRPr lang="es-MX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818" y="1199188"/>
            <a:ext cx="1991258" cy="282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4628113" y="3377615"/>
            <a:ext cx="1969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Ernest</a:t>
            </a:r>
            <a:r>
              <a:rPr lang="es-MX" dirty="0" smtClean="0"/>
              <a:t> Rutherford</a:t>
            </a:r>
            <a:endParaRPr lang="es-MX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99187"/>
            <a:ext cx="1944215" cy="282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6948264" y="3340663"/>
            <a:ext cx="1969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Niels </a:t>
            </a:r>
            <a:r>
              <a:rPr lang="es-MX" dirty="0" err="1" smtClean="0"/>
              <a:t>Borh</a:t>
            </a:r>
            <a:endParaRPr lang="es-MX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67" y="4186373"/>
            <a:ext cx="1687329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148367" y="6397158"/>
            <a:ext cx="1969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Sommerfeld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036" y="4198626"/>
            <a:ext cx="1581026" cy="260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1789424" y="6441721"/>
            <a:ext cx="186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Pieter</a:t>
            </a:r>
            <a:r>
              <a:rPr lang="es-MX" dirty="0" smtClean="0"/>
              <a:t> Zeeman </a:t>
            </a:r>
            <a:endParaRPr lang="es-MX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99742"/>
            <a:ext cx="1657704" cy="260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5364088" y="6433571"/>
            <a:ext cx="1969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>
                <a:solidFill>
                  <a:schemeClr val="bg1"/>
                </a:solidFill>
              </a:rPr>
              <a:t>Schrodinger</a:t>
            </a:r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762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Personalizado 1">
      <a:dk1>
        <a:sysClr val="windowText" lastClr="000000"/>
      </a:dk1>
      <a:lt1>
        <a:sysClr val="window" lastClr="FFFFFF"/>
      </a:lt1>
      <a:dk2>
        <a:srgbClr val="FFFFFF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8373</TotalTime>
  <Words>1318</Words>
  <Application>Microsoft Office PowerPoint</Application>
  <PresentationFormat>Presentación en pantalla (4:3)</PresentationFormat>
  <Paragraphs>453</Paragraphs>
  <Slides>27</Slides>
  <Notes>2</Notes>
  <HiddenSlides>3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Brío</vt:lpstr>
      <vt:lpstr>QUÍMICA GENERAL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REPRESENTACIÓN DEL ATOMO DE GALIO</vt:lpstr>
      <vt:lpstr>Diapositiva 22</vt:lpstr>
      <vt:lpstr>Diapositiva 23</vt:lpstr>
      <vt:lpstr>Diapositiva 24</vt:lpstr>
      <vt:lpstr>Diapositiva 25</vt:lpstr>
      <vt:lpstr>Diapositiva 26</vt:lpstr>
      <vt:lpstr>Diapositiva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SONY</dc:creator>
  <cp:lastModifiedBy>DATOS</cp:lastModifiedBy>
  <cp:revision>188</cp:revision>
  <dcterms:created xsi:type="dcterms:W3CDTF">2015-06-24T21:33:32Z</dcterms:created>
  <dcterms:modified xsi:type="dcterms:W3CDTF">2015-10-26T19:37:25Z</dcterms:modified>
</cp:coreProperties>
</file>