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7" r:id="rId4"/>
    <p:sldId id="278" r:id="rId5"/>
    <p:sldId id="279" r:id="rId6"/>
    <p:sldId id="280" r:id="rId7"/>
    <p:sldId id="274" r:id="rId8"/>
    <p:sldId id="276" r:id="rId9"/>
    <p:sldId id="275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2086" autoAdjust="0"/>
  </p:normalViewPr>
  <p:slideViewPr>
    <p:cSldViewPr>
      <p:cViewPr>
        <p:scale>
          <a:sx n="125" d="100"/>
          <a:sy n="125" d="100"/>
        </p:scale>
        <p:origin x="-121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C0BF4-A613-4549-8EC5-E2CF2BF6A660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8223D-5849-4CDC-8E4B-56D8DF7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36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573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423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033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852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019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41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888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185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037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0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eally-learn-english.com/present-perfect-exercises.html" TargetMode="External"/><Relationship Id="rId4" Type="http://schemas.openxmlformats.org/officeDocument/2006/relationships/hyperlink" Target="https://www.ego4u.com/en/cram-up/grammar/present-perfect-simple/exercis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U_1_Present_Perfect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Licenciatura en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María del Socorro Piedra Mayorga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 – 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Exercise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s-MX" dirty="0" smtClean="0"/>
              <a:t>Mariana _____ _____ (</a:t>
            </a:r>
            <a:r>
              <a:rPr lang="es-MX" b="1" dirty="0" err="1" smtClean="0"/>
              <a:t>eat</a:t>
            </a:r>
            <a:r>
              <a:rPr lang="es-MX" dirty="0" smtClean="0"/>
              <a:t>) </a:t>
            </a:r>
            <a:r>
              <a:rPr lang="es-MX" dirty="0" err="1" smtClean="0"/>
              <a:t>snake</a:t>
            </a:r>
            <a:r>
              <a:rPr lang="es-MX" dirty="0" smtClean="0"/>
              <a:t> </a:t>
            </a:r>
            <a:r>
              <a:rPr lang="es-MX" dirty="0" err="1" smtClean="0"/>
              <a:t>meat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_____ </a:t>
            </a:r>
            <a:r>
              <a:rPr lang="es-MX" dirty="0" err="1" smtClean="0"/>
              <a:t>you</a:t>
            </a:r>
            <a:r>
              <a:rPr lang="es-MX" dirty="0" smtClean="0"/>
              <a:t>  _____ (</a:t>
            </a:r>
            <a:r>
              <a:rPr lang="es-MX" b="1" dirty="0" err="1" smtClean="0"/>
              <a:t>see</a:t>
            </a:r>
            <a:r>
              <a:rPr lang="es-MX" dirty="0" smtClean="0"/>
              <a:t>)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movie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r>
              <a:rPr lang="es-MX" dirty="0" err="1" smtClean="0"/>
              <a:t>Telma</a:t>
            </a:r>
            <a:r>
              <a:rPr lang="es-MX" dirty="0" smtClean="0"/>
              <a:t> and Rose _____  _____ (</a:t>
            </a:r>
            <a:r>
              <a:rPr lang="es-MX" b="1" dirty="0" smtClean="0"/>
              <a:t>drive</a:t>
            </a:r>
            <a:r>
              <a:rPr lang="es-MX" dirty="0" smtClean="0"/>
              <a:t>) </a:t>
            </a:r>
            <a:r>
              <a:rPr lang="es-MX" dirty="0" err="1" smtClean="0"/>
              <a:t>lately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I _____  _____(</a:t>
            </a:r>
            <a:r>
              <a:rPr lang="es-MX" b="1" dirty="0" err="1" smtClean="0"/>
              <a:t>not</a:t>
            </a:r>
            <a:r>
              <a:rPr lang="es-MX" b="1" dirty="0" smtClean="0"/>
              <a:t>/</a:t>
            </a:r>
            <a:r>
              <a:rPr lang="es-MX" b="1" dirty="0" err="1" smtClean="0"/>
              <a:t>go</a:t>
            </a:r>
            <a:r>
              <a:rPr lang="es-MX" dirty="0" smtClean="0"/>
              <a:t>)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Europe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____ </a:t>
            </a:r>
            <a:r>
              <a:rPr lang="es-MX" dirty="0" err="1" smtClean="0"/>
              <a:t>Horace</a:t>
            </a:r>
            <a:r>
              <a:rPr lang="es-MX" dirty="0" smtClean="0"/>
              <a:t> _____ (</a:t>
            </a:r>
            <a:r>
              <a:rPr lang="es-MX" b="1" dirty="0" err="1" smtClean="0"/>
              <a:t>drunk</a:t>
            </a:r>
            <a:r>
              <a:rPr lang="es-MX" dirty="0" smtClean="0"/>
              <a:t>) champagne?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1534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e-</a:t>
            </a:r>
            <a:r>
              <a:rPr lang="es-MX" dirty="0" err="1" smtClean="0"/>
              <a:t>pages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can exercise this tense on next e-pages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www.ego4u.com/en/cram-up/grammar/present-perfect-simple/exercises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www.really-learn-english.com/present-perfect-exercises.html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3647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r>
              <a:rPr lang="es-MX" dirty="0" err="1" smtClean="0"/>
              <a:t>References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algn="just">
              <a:spcAft>
                <a:spcPts val="0"/>
              </a:spcAft>
            </a:pPr>
            <a:r>
              <a:rPr lang="en-US" dirty="0"/>
              <a:t>Davis, P.  (2014) Make It Real  </a:t>
            </a:r>
            <a:r>
              <a:rPr lang="en-US" dirty="0" smtClean="0"/>
              <a:t>Professional</a:t>
            </a:r>
            <a:r>
              <a:rPr lang="es-MX" dirty="0" smtClean="0"/>
              <a:t>  </a:t>
            </a:r>
            <a:r>
              <a:rPr lang="en-US" dirty="0" smtClean="0"/>
              <a:t>UAEH</a:t>
            </a:r>
            <a:r>
              <a:rPr lang="en-US" dirty="0"/>
              <a:t>: México.</a:t>
            </a:r>
            <a:endParaRPr lang="es-MX" dirty="0"/>
          </a:p>
          <a:p>
            <a:r>
              <a:rPr lang="es-MX" dirty="0"/>
              <a:t>(EF, s.f.)</a:t>
            </a:r>
          </a:p>
          <a:p>
            <a:r>
              <a:rPr lang="es-MX" dirty="0"/>
              <a:t>(</a:t>
            </a:r>
            <a:r>
              <a:rPr lang="es-MX" dirty="0" err="1"/>
              <a:t>Today</a:t>
            </a:r>
            <a:r>
              <a:rPr lang="es-MX" dirty="0"/>
              <a:t>, 2017)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33861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Present</a:t>
            </a:r>
            <a:r>
              <a:rPr lang="es-MX" dirty="0" smtClean="0"/>
              <a:t> </a:t>
            </a:r>
            <a:r>
              <a:rPr lang="es-MX" dirty="0" err="1" smtClean="0"/>
              <a:t>Perfect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</a:t>
            </a:r>
            <a:r>
              <a:rPr lang="en-US" sz="2400" b="1" dirty="0"/>
              <a:t>Abstract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We use the Present Perfect to say that an action </a:t>
            </a:r>
            <a:r>
              <a:rPr lang="en-US" sz="2400" dirty="0" smtClean="0"/>
              <a:t>started </a:t>
            </a:r>
            <a:r>
              <a:rPr lang="en-US" sz="2400" dirty="0"/>
              <a:t>at an unspecified time </a:t>
            </a:r>
            <a:r>
              <a:rPr lang="en-US" sz="2400" dirty="0" smtClean="0"/>
              <a:t>in the past and continue at the present time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                                      </a:t>
            </a:r>
            <a:r>
              <a:rPr lang="en-US" sz="2400" b="1" dirty="0" err="1" smtClean="0"/>
              <a:t>Resumen</a:t>
            </a:r>
            <a:r>
              <a:rPr lang="en-US" sz="2400" b="1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El </a:t>
            </a:r>
            <a:r>
              <a:rPr lang="en-US" sz="2400" dirty="0" err="1" smtClean="0"/>
              <a:t>presente</a:t>
            </a:r>
            <a:r>
              <a:rPr lang="en-US" sz="2400" dirty="0" smtClean="0"/>
              <a:t> perfecto se </a:t>
            </a:r>
            <a:r>
              <a:rPr lang="en-US" sz="2400" dirty="0" err="1" smtClean="0"/>
              <a:t>usa</a:t>
            </a:r>
            <a:r>
              <a:rPr lang="en-US" sz="2400" dirty="0" smtClean="0"/>
              <a:t> para </a:t>
            </a:r>
            <a:r>
              <a:rPr lang="en-US" sz="2400" dirty="0" err="1" smtClean="0"/>
              <a:t>hablar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acción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inició</a:t>
            </a:r>
            <a:r>
              <a:rPr lang="en-US" sz="2400" dirty="0" smtClean="0"/>
              <a:t> en un </a:t>
            </a:r>
            <a:r>
              <a:rPr lang="en-US" sz="2400" dirty="0" err="1" smtClean="0"/>
              <a:t>tiempo</a:t>
            </a:r>
            <a:r>
              <a:rPr lang="en-US" sz="2400" dirty="0" smtClean="0"/>
              <a:t> no </a:t>
            </a:r>
            <a:r>
              <a:rPr lang="en-US" sz="2400" dirty="0" err="1" smtClean="0"/>
              <a:t>específico</a:t>
            </a:r>
            <a:r>
              <a:rPr lang="en-US" sz="2400" dirty="0"/>
              <a:t> </a:t>
            </a:r>
            <a:r>
              <a:rPr lang="en-US" sz="2400" dirty="0" smtClean="0"/>
              <a:t>en el </a:t>
            </a:r>
            <a:r>
              <a:rPr lang="en-US" sz="2400" dirty="0" err="1" smtClean="0"/>
              <a:t>pasado</a:t>
            </a:r>
            <a:r>
              <a:rPr lang="en-US" sz="2400" dirty="0" smtClean="0"/>
              <a:t> y  continua en el </a:t>
            </a:r>
            <a:r>
              <a:rPr lang="en-US" sz="2400" dirty="0" err="1" smtClean="0"/>
              <a:t>tiempo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		</a:t>
            </a:r>
            <a:endParaRPr lang="en-US" dirty="0" smtClean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7608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Key </a:t>
            </a:r>
            <a:r>
              <a:rPr lang="es-MX" dirty="0" err="1" smtClean="0"/>
              <a:t>Words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Have, has, past participle of the </a:t>
            </a:r>
            <a:r>
              <a:rPr lang="en-US" sz="2400" b="1" dirty="0" err="1" smtClean="0"/>
              <a:t>vebs</a:t>
            </a:r>
            <a:r>
              <a:rPr lang="en-US" sz="2400" b="1" dirty="0" smtClean="0"/>
              <a:t>. </a:t>
            </a:r>
            <a:endParaRPr lang="en-US" sz="2400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5086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Use 1: </a:t>
            </a:r>
            <a:r>
              <a:rPr lang="en-US" dirty="0"/>
              <a:t>actions in the past which have a connection to the present. 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6" y="2164867"/>
            <a:ext cx="7056782" cy="176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9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Use 2: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err="1"/>
              <a:t>recently</a:t>
            </a:r>
            <a:r>
              <a:rPr lang="es-MX" dirty="0"/>
              <a:t> </a:t>
            </a:r>
            <a:r>
              <a:rPr lang="es-MX" dirty="0" err="1"/>
              <a:t>completed</a:t>
            </a:r>
            <a:r>
              <a:rPr lang="es-MX" dirty="0"/>
              <a:t> </a:t>
            </a:r>
            <a:r>
              <a:rPr lang="es-MX" dirty="0" err="1"/>
              <a:t>actions</a:t>
            </a:r>
            <a:r>
              <a:rPr lang="es-MX" dirty="0"/>
              <a:t>.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380889"/>
            <a:ext cx="6192688" cy="154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Use 3: </a:t>
            </a:r>
            <a:r>
              <a:rPr lang="en-US" dirty="0"/>
              <a:t>for actions beginning in the past and still continuing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017" y="2928937"/>
            <a:ext cx="7284367" cy="179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 err="1" smtClean="0"/>
              <a:t>Present</a:t>
            </a:r>
            <a:r>
              <a:rPr lang="es-MX" i="1" dirty="0" smtClean="0"/>
              <a:t> </a:t>
            </a:r>
            <a:r>
              <a:rPr lang="es-MX" i="1" dirty="0" err="1" smtClean="0"/>
              <a:t>Perfect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900" b="1" dirty="0" smtClean="0"/>
              <a:t> </a:t>
            </a:r>
            <a:r>
              <a:rPr lang="en-US" sz="3900" dirty="0"/>
              <a:t>A</a:t>
            </a:r>
            <a:r>
              <a:rPr lang="en-US" sz="3900" dirty="0" smtClean="0"/>
              <a:t>ffirmative </a:t>
            </a:r>
          </a:p>
          <a:p>
            <a:pPr marL="0" indent="0">
              <a:buNone/>
            </a:pPr>
            <a:r>
              <a:rPr lang="en-US" sz="3900" i="1" dirty="0" smtClean="0"/>
              <a:t>    	    + has/have + </a:t>
            </a:r>
            <a:r>
              <a:rPr lang="en-US" sz="3900" i="1" dirty="0" err="1" smtClean="0"/>
              <a:t>vpp</a:t>
            </a:r>
            <a:r>
              <a:rPr lang="en-US" sz="3900" i="1" dirty="0" smtClean="0"/>
              <a:t>.</a:t>
            </a:r>
          </a:p>
          <a:p>
            <a:pPr marL="0" indent="0">
              <a:buNone/>
            </a:pPr>
            <a:r>
              <a:rPr lang="en-US" sz="3900" i="1" dirty="0" smtClean="0"/>
              <a:t>e.g.</a:t>
            </a:r>
          </a:p>
          <a:p>
            <a:pPr marL="0" indent="0">
              <a:buNone/>
            </a:pPr>
            <a:r>
              <a:rPr lang="en-US" sz="3900" i="1" dirty="0" smtClean="0"/>
              <a:t>     Alex has seen “Power Rangers”</a:t>
            </a:r>
          </a:p>
          <a:p>
            <a:pPr marL="0" indent="0">
              <a:buNone/>
            </a:pPr>
            <a:r>
              <a:rPr lang="en-US" sz="3900" i="1" dirty="0" smtClean="0"/>
              <a:t>     We have ridden the bikes for 2                    	hours and we are tired.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31640" y="2276872"/>
            <a:ext cx="66832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 err="1" smtClean="0"/>
              <a:t>Present</a:t>
            </a:r>
            <a:r>
              <a:rPr lang="es-MX" i="1" dirty="0" smtClean="0"/>
              <a:t> </a:t>
            </a:r>
            <a:r>
              <a:rPr lang="es-MX" i="1" dirty="0" err="1" smtClean="0"/>
              <a:t>Perfect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900" dirty="0" smtClean="0"/>
              <a:t>Interrogative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 smtClean="0"/>
              <a:t>Have/Has + 	     + </a:t>
            </a:r>
            <a:r>
              <a:rPr lang="en-US" sz="3900" dirty="0" err="1" smtClean="0"/>
              <a:t>vpp</a:t>
            </a:r>
            <a:r>
              <a:rPr lang="en-US" sz="3900" dirty="0" smtClean="0"/>
              <a:t> ?</a:t>
            </a:r>
          </a:p>
          <a:p>
            <a:pPr marL="0" indent="0">
              <a:buNone/>
            </a:pPr>
            <a:r>
              <a:rPr lang="en-US" sz="3900" i="1" dirty="0" smtClean="0"/>
              <a:t>    Has she studied for the exam?</a:t>
            </a:r>
          </a:p>
          <a:p>
            <a:pPr marL="0" indent="0">
              <a:buNone/>
            </a:pPr>
            <a:r>
              <a:rPr lang="en-US" sz="3900" i="1" dirty="0"/>
              <a:t>	</a:t>
            </a:r>
            <a:r>
              <a:rPr lang="en-US" sz="3900" i="1" dirty="0" smtClean="0"/>
              <a:t>yes, she has / no, she hasn´t</a:t>
            </a:r>
          </a:p>
          <a:p>
            <a:pPr marL="0" indent="0">
              <a:buNone/>
            </a:pPr>
            <a:r>
              <a:rPr lang="en-US" sz="3900" i="1" dirty="0" smtClean="0"/>
              <a:t>    Have they drunk tequila?</a:t>
            </a:r>
          </a:p>
          <a:p>
            <a:pPr marL="0" indent="0">
              <a:buNone/>
            </a:pPr>
            <a:r>
              <a:rPr lang="en-US" sz="3900" i="1" dirty="0"/>
              <a:t>	</a:t>
            </a:r>
            <a:r>
              <a:rPr lang="en-US" sz="3900" i="1" dirty="0" smtClean="0"/>
              <a:t>yes, they have / no, they haven´t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47864" y="2276872"/>
            <a:ext cx="66832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 err="1" smtClean="0"/>
              <a:t>Present</a:t>
            </a:r>
            <a:r>
              <a:rPr lang="es-MX" i="1" dirty="0" smtClean="0"/>
              <a:t> </a:t>
            </a:r>
            <a:r>
              <a:rPr lang="es-MX" i="1" dirty="0" err="1" smtClean="0"/>
              <a:t>Perfect</a:t>
            </a:r>
            <a:endParaRPr lang="es-MX" i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900" dirty="0" smtClean="0"/>
              <a:t>Negative</a:t>
            </a:r>
          </a:p>
          <a:p>
            <a:pPr marL="0" indent="0">
              <a:buNone/>
            </a:pPr>
            <a:r>
              <a:rPr lang="en-US" sz="3900" dirty="0"/>
              <a:t> </a:t>
            </a:r>
            <a:r>
              <a:rPr lang="en-US" sz="3900" dirty="0" smtClean="0"/>
              <a:t>	   + have/has + not + </a:t>
            </a:r>
            <a:r>
              <a:rPr lang="en-US" sz="3900" dirty="0" err="1" smtClean="0"/>
              <a:t>vpp</a:t>
            </a:r>
            <a:r>
              <a:rPr lang="en-US" sz="3900" dirty="0" smtClean="0"/>
              <a:t>    </a:t>
            </a:r>
          </a:p>
          <a:p>
            <a:pPr marL="0" indent="0">
              <a:buNone/>
            </a:pPr>
            <a:r>
              <a:rPr lang="en-US" sz="3900" dirty="0"/>
              <a:t> </a:t>
            </a:r>
            <a:r>
              <a:rPr lang="en-US" sz="3900" dirty="0" smtClean="0"/>
              <a:t>   </a:t>
            </a:r>
            <a:r>
              <a:rPr lang="en-US" sz="3900" i="1" dirty="0" smtClean="0"/>
              <a:t>She hasn´t eaten </a:t>
            </a:r>
            <a:r>
              <a:rPr lang="en-US" sz="3900" i="1" dirty="0" err="1" smtClean="0"/>
              <a:t>escamoles</a:t>
            </a:r>
            <a:r>
              <a:rPr lang="en-US" sz="3900" i="1" dirty="0" smtClean="0"/>
              <a:t> </a:t>
            </a:r>
          </a:p>
          <a:p>
            <a:pPr marL="0" indent="0">
              <a:buNone/>
            </a:pPr>
            <a:r>
              <a:rPr lang="en-US" sz="3900" i="1" dirty="0"/>
              <a:t> </a:t>
            </a:r>
            <a:r>
              <a:rPr lang="en-US" sz="3900" i="1" dirty="0" smtClean="0"/>
              <a:t>   They haven´t written the letter</a:t>
            </a:r>
          </a:p>
          <a:p>
            <a:pPr marL="0" indent="0">
              <a:buNone/>
            </a:pPr>
            <a:r>
              <a:rPr lang="en-US" sz="3900" i="1" dirty="0"/>
              <a:t> </a:t>
            </a:r>
            <a:r>
              <a:rPr lang="en-US" sz="3900" i="1" dirty="0" smtClean="0"/>
              <a:t>    I haven´t driven a truck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3608" y="2492896"/>
            <a:ext cx="66832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18051</TotalTime>
  <Words>172</Words>
  <Application>Microsoft Office PowerPoint</Application>
  <PresentationFormat>Presentación en pantalla (4:3)</PresentationFormat>
  <Paragraphs>79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U_1_Present_Perfect</vt:lpstr>
      <vt:lpstr>Present Perfect </vt:lpstr>
      <vt:lpstr>Key Words</vt:lpstr>
      <vt:lpstr>Use 1: actions in the past which have a connection to the present. </vt:lpstr>
      <vt:lpstr>Use 2: for recently completed actions.. </vt:lpstr>
      <vt:lpstr>Use 3: for actions beginning in the past and still continuing. </vt:lpstr>
      <vt:lpstr>Present Perfect</vt:lpstr>
      <vt:lpstr>Present Perfect</vt:lpstr>
      <vt:lpstr>Present Perfect</vt:lpstr>
      <vt:lpstr>Exercise</vt:lpstr>
      <vt:lpstr> e-pages</vt:lpstr>
      <vt:lpstr>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97</cp:revision>
  <dcterms:created xsi:type="dcterms:W3CDTF">2012-12-04T21:22:09Z</dcterms:created>
  <dcterms:modified xsi:type="dcterms:W3CDTF">2017-03-30T18:55:21Z</dcterms:modified>
</cp:coreProperties>
</file>