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259" r:id="rId4"/>
    <p:sldId id="260" r:id="rId5"/>
    <p:sldId id="262" r:id="rId6"/>
    <p:sldId id="263" r:id="rId7"/>
    <p:sldId id="264" r:id="rId8"/>
    <p:sldId id="265" r:id="rId9"/>
    <p:sldId id="266" r:id="rId10"/>
    <p:sldId id="267" r:id="rId11"/>
    <p:sldId id="268" r:id="rId12"/>
    <p:sldId id="269" r:id="rId13"/>
    <p:sldId id="270" r:id="rId14"/>
    <p:sldId id="271" r:id="rId15"/>
    <p:sldId id="274" r:id="rId16"/>
    <p:sldId id="273" r:id="rId17"/>
    <p:sldId id="272" r:id="rId18"/>
    <p:sldId id="276" r:id="rId19"/>
    <p:sldId id="278" r:id="rId20"/>
    <p:sldId id="281" r:id="rId21"/>
    <p:sldId id="280" r:id="rId22"/>
    <p:sldId id="284" r:id="rId23"/>
    <p:sldId id="283" r:id="rId24"/>
    <p:sldId id="286" r:id="rId25"/>
    <p:sldId id="288" r:id="rId26"/>
    <p:sldId id="290" r:id="rId27"/>
    <p:sldId id="292" r:id="rId28"/>
    <p:sldId id="297" r:id="rId29"/>
    <p:sldId id="293" r:id="rId30"/>
    <p:sldId id="294" r:id="rId31"/>
    <p:sldId id="295" r:id="rId32"/>
    <p:sldId id="304" r:id="rId33"/>
    <p:sldId id="298" r:id="rId34"/>
    <p:sldId id="302" r:id="rId35"/>
    <p:sldId id="300" r:id="rId36"/>
    <p:sldId id="299" r:id="rId37"/>
    <p:sldId id="305" r:id="rId38"/>
    <p:sldId id="306" r:id="rId39"/>
    <p:sldId id="307" r:id="rId40"/>
    <p:sldId id="261"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p:scale>
          <a:sx n="57" d="100"/>
          <a:sy n="57" d="100"/>
        </p:scale>
        <p:origin x="-1746"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EAB3A-3FBF-4FCC-BBE2-250DFBAF91B4}" type="doc">
      <dgm:prSet loTypeId="urn:microsoft.com/office/officeart/2005/8/layout/venn3" loCatId="relationship" qsTypeId="urn:microsoft.com/office/officeart/2005/8/quickstyle/simple3" qsCatId="simple" csTypeId="urn:microsoft.com/office/officeart/2005/8/colors/colorful1" csCatId="colorful" phldr="1"/>
      <dgm:spPr/>
      <dgm:t>
        <a:bodyPr/>
        <a:lstStyle/>
        <a:p>
          <a:endParaRPr lang="es-ES"/>
        </a:p>
      </dgm:t>
    </dgm:pt>
    <dgm:pt modelId="{B4632F47-A727-4AD8-9425-60F6DB25242D}">
      <dgm:prSet phldrT="[Texto]" custT="1"/>
      <dgm:spPr/>
      <dgm:t>
        <a:bodyPr/>
        <a:lstStyle/>
        <a:p>
          <a:pPr algn="just"/>
          <a:r>
            <a:rPr lang="es-ES" sz="1400" dirty="0" smtClean="0"/>
            <a:t>La nueva economía se refiere a la diferente realidad empresarial</a:t>
          </a:r>
          <a:endParaRPr lang="es-ES" sz="1400" dirty="0"/>
        </a:p>
      </dgm:t>
    </dgm:pt>
    <dgm:pt modelId="{C4F2CB89-CB3C-4B7A-816E-C00994787B0A}" type="parTrans" cxnId="{7C263B9E-1302-4C71-9657-683DDA7AA705}">
      <dgm:prSet/>
      <dgm:spPr/>
      <dgm:t>
        <a:bodyPr/>
        <a:lstStyle/>
        <a:p>
          <a:pPr algn="just"/>
          <a:endParaRPr lang="es-ES" sz="1800" dirty="0"/>
        </a:p>
      </dgm:t>
    </dgm:pt>
    <dgm:pt modelId="{AFA8432B-6042-4051-A79D-6A70C26CD15D}" type="sibTrans" cxnId="{7C263B9E-1302-4C71-9657-683DDA7AA705}">
      <dgm:prSet/>
      <dgm:spPr/>
      <dgm:t>
        <a:bodyPr/>
        <a:lstStyle/>
        <a:p>
          <a:pPr algn="just"/>
          <a:endParaRPr lang="es-ES" sz="1800" dirty="0"/>
        </a:p>
      </dgm:t>
    </dgm:pt>
    <dgm:pt modelId="{29C4CC2F-E52A-446D-85CD-9CF519302412}">
      <dgm:prSet phldrT="[Texto]" custT="1"/>
      <dgm:spPr/>
      <dgm:t>
        <a:bodyPr/>
        <a:lstStyle/>
        <a:p>
          <a:pPr algn="just"/>
          <a:r>
            <a:rPr lang="es-ES" sz="1400" dirty="0" smtClean="0"/>
            <a:t> Que acaba de concluir y que dio origen a las llamadas empresas "high tech", de alta tecnología, </a:t>
          </a:r>
          <a:endParaRPr lang="es-ES" sz="1400" dirty="0"/>
        </a:p>
      </dgm:t>
    </dgm:pt>
    <dgm:pt modelId="{D5F827A3-3D1D-45F8-B981-7960210F7D46}" type="parTrans" cxnId="{19D635F5-FBA2-418F-B1AE-70DE5144A900}">
      <dgm:prSet/>
      <dgm:spPr/>
      <dgm:t>
        <a:bodyPr/>
        <a:lstStyle/>
        <a:p>
          <a:pPr algn="just"/>
          <a:endParaRPr lang="es-ES" sz="1800" dirty="0"/>
        </a:p>
      </dgm:t>
    </dgm:pt>
    <dgm:pt modelId="{886E7F86-127E-43E5-AABA-E7512C9A6250}" type="sibTrans" cxnId="{19D635F5-FBA2-418F-B1AE-70DE5144A900}">
      <dgm:prSet/>
      <dgm:spPr/>
      <dgm:t>
        <a:bodyPr/>
        <a:lstStyle/>
        <a:p>
          <a:pPr algn="just"/>
          <a:endParaRPr lang="es-ES" sz="1800" dirty="0"/>
        </a:p>
      </dgm:t>
    </dgm:pt>
    <dgm:pt modelId="{75CC211C-EE09-43DE-9DF0-B77456A0232D}">
      <dgm:prSet phldrT="[Texto]" custT="1"/>
      <dgm:spPr/>
      <dgm:t>
        <a:bodyPr/>
        <a:lstStyle/>
        <a:p>
          <a:pPr algn="just"/>
          <a:r>
            <a:rPr lang="es-ES" sz="1400" dirty="0" smtClean="0"/>
            <a:t>Que introdujeron maneras sui-géneris de gerenciar y producir, </a:t>
          </a:r>
          <a:endParaRPr lang="es-ES" sz="1400" dirty="0"/>
        </a:p>
      </dgm:t>
    </dgm:pt>
    <dgm:pt modelId="{18544360-14B1-46EC-8105-420155F220A7}" type="parTrans" cxnId="{ED0A9C18-5EC4-4C92-ACC1-C22DAF5668D6}">
      <dgm:prSet/>
      <dgm:spPr/>
      <dgm:t>
        <a:bodyPr/>
        <a:lstStyle/>
        <a:p>
          <a:pPr algn="just"/>
          <a:endParaRPr lang="es-ES" sz="1800" dirty="0"/>
        </a:p>
      </dgm:t>
    </dgm:pt>
    <dgm:pt modelId="{345DBFEB-D860-404E-ABFD-BC0AED3234FB}" type="sibTrans" cxnId="{ED0A9C18-5EC4-4C92-ACC1-C22DAF5668D6}">
      <dgm:prSet/>
      <dgm:spPr/>
      <dgm:t>
        <a:bodyPr/>
        <a:lstStyle/>
        <a:p>
          <a:pPr algn="just"/>
          <a:endParaRPr lang="es-ES" sz="1800" dirty="0"/>
        </a:p>
      </dgm:t>
    </dgm:pt>
    <dgm:pt modelId="{306C4068-5EB8-4246-99BD-567A857460D5}">
      <dgm:prSet phldrT="[Texto]" custT="1"/>
      <dgm:spPr/>
      <dgm:t>
        <a:bodyPr/>
        <a:lstStyle/>
        <a:p>
          <a:pPr algn="just"/>
          <a:r>
            <a:rPr lang="es-ES" sz="1400" dirty="0" smtClean="0"/>
            <a:t>Así como una perspectiva novedosa en lo relativo a la valoración financiera de dichas empresas. </a:t>
          </a:r>
          <a:endParaRPr lang="es-ES" sz="1400" dirty="0"/>
        </a:p>
      </dgm:t>
    </dgm:pt>
    <dgm:pt modelId="{5F1FD1DA-EB46-43F9-9F0E-97EEED818268}" type="parTrans" cxnId="{DC154CF9-66BC-4E65-B43E-4E1A19E7D15B}">
      <dgm:prSet/>
      <dgm:spPr/>
      <dgm:t>
        <a:bodyPr/>
        <a:lstStyle/>
        <a:p>
          <a:pPr algn="just"/>
          <a:endParaRPr lang="es-ES" sz="1800" dirty="0"/>
        </a:p>
      </dgm:t>
    </dgm:pt>
    <dgm:pt modelId="{D8983CF5-3777-4DB2-97D8-3105275CDF7F}" type="sibTrans" cxnId="{DC154CF9-66BC-4E65-B43E-4E1A19E7D15B}">
      <dgm:prSet/>
      <dgm:spPr/>
      <dgm:t>
        <a:bodyPr/>
        <a:lstStyle/>
        <a:p>
          <a:pPr algn="just"/>
          <a:endParaRPr lang="es-ES" sz="1800" dirty="0"/>
        </a:p>
      </dgm:t>
    </dgm:pt>
    <dgm:pt modelId="{B0FF0477-1D69-42E2-B788-DA9F29272EC7}">
      <dgm:prSet phldrT="[Texto]" custT="1"/>
      <dgm:spPr/>
      <dgm:t>
        <a:bodyPr/>
        <a:lstStyle/>
        <a:p>
          <a:pPr algn="just"/>
          <a:r>
            <a:rPr lang="es-ES" sz="1400" dirty="0" smtClean="0"/>
            <a:t>Que conmocionó al mundo de los negocios a finales del siglo</a:t>
          </a:r>
          <a:endParaRPr lang="es-ES" sz="1400" dirty="0"/>
        </a:p>
      </dgm:t>
    </dgm:pt>
    <dgm:pt modelId="{619D85C3-321B-4347-AF3A-A081E5CA3150}" type="parTrans" cxnId="{E4AEBD75-1BF1-4F80-9197-B46AF1E22653}">
      <dgm:prSet/>
      <dgm:spPr/>
      <dgm:t>
        <a:bodyPr/>
        <a:lstStyle/>
        <a:p>
          <a:endParaRPr lang="es-ES" sz="1600" dirty="0"/>
        </a:p>
      </dgm:t>
    </dgm:pt>
    <dgm:pt modelId="{45D695B7-2B41-4B0B-989E-F5D2CE0C3599}" type="sibTrans" cxnId="{E4AEBD75-1BF1-4F80-9197-B46AF1E22653}">
      <dgm:prSet/>
      <dgm:spPr/>
      <dgm:t>
        <a:bodyPr/>
        <a:lstStyle/>
        <a:p>
          <a:endParaRPr lang="es-ES" sz="1600" dirty="0"/>
        </a:p>
      </dgm:t>
    </dgm:pt>
    <dgm:pt modelId="{90B9177B-7BB2-4613-9A02-D4EAAA09AD32}" type="pres">
      <dgm:prSet presAssocID="{F31EAB3A-3FBF-4FCC-BBE2-250DFBAF91B4}" presName="Name0" presStyleCnt="0">
        <dgm:presLayoutVars>
          <dgm:dir/>
          <dgm:resizeHandles val="exact"/>
        </dgm:presLayoutVars>
      </dgm:prSet>
      <dgm:spPr/>
      <dgm:t>
        <a:bodyPr/>
        <a:lstStyle/>
        <a:p>
          <a:endParaRPr lang="es-MX"/>
        </a:p>
      </dgm:t>
    </dgm:pt>
    <dgm:pt modelId="{A22484C1-2CE9-4F1C-A939-BC9DBD0F058B}" type="pres">
      <dgm:prSet presAssocID="{B4632F47-A727-4AD8-9425-60F6DB25242D}" presName="Name5" presStyleLbl="vennNode1" presStyleIdx="0" presStyleCnt="5">
        <dgm:presLayoutVars>
          <dgm:bulletEnabled val="1"/>
        </dgm:presLayoutVars>
      </dgm:prSet>
      <dgm:spPr/>
      <dgm:t>
        <a:bodyPr/>
        <a:lstStyle/>
        <a:p>
          <a:endParaRPr lang="es-MX"/>
        </a:p>
      </dgm:t>
    </dgm:pt>
    <dgm:pt modelId="{5E18F343-1148-4EBB-942B-DA2C5E0A2D22}" type="pres">
      <dgm:prSet presAssocID="{AFA8432B-6042-4051-A79D-6A70C26CD15D}" presName="space" presStyleCnt="0"/>
      <dgm:spPr/>
    </dgm:pt>
    <dgm:pt modelId="{8F68175E-4754-4C6C-8CFA-217B8C267D88}" type="pres">
      <dgm:prSet presAssocID="{B0FF0477-1D69-42E2-B788-DA9F29272EC7}" presName="Name5" presStyleLbl="vennNode1" presStyleIdx="1" presStyleCnt="5">
        <dgm:presLayoutVars>
          <dgm:bulletEnabled val="1"/>
        </dgm:presLayoutVars>
      </dgm:prSet>
      <dgm:spPr/>
      <dgm:t>
        <a:bodyPr/>
        <a:lstStyle/>
        <a:p>
          <a:endParaRPr lang="es-MX"/>
        </a:p>
      </dgm:t>
    </dgm:pt>
    <dgm:pt modelId="{DC897EC1-780C-43BD-BD82-51612ED82A44}" type="pres">
      <dgm:prSet presAssocID="{45D695B7-2B41-4B0B-989E-F5D2CE0C3599}" presName="space" presStyleCnt="0"/>
      <dgm:spPr/>
    </dgm:pt>
    <dgm:pt modelId="{E0E884B2-3DC1-4D12-A99F-2D819FB22405}" type="pres">
      <dgm:prSet presAssocID="{29C4CC2F-E52A-446D-85CD-9CF519302412}" presName="Name5" presStyleLbl="vennNode1" presStyleIdx="2" presStyleCnt="5">
        <dgm:presLayoutVars>
          <dgm:bulletEnabled val="1"/>
        </dgm:presLayoutVars>
      </dgm:prSet>
      <dgm:spPr/>
      <dgm:t>
        <a:bodyPr/>
        <a:lstStyle/>
        <a:p>
          <a:endParaRPr lang="es-MX"/>
        </a:p>
      </dgm:t>
    </dgm:pt>
    <dgm:pt modelId="{83D2BCCE-6A4A-4F7D-AFD7-D7E97454D62B}" type="pres">
      <dgm:prSet presAssocID="{886E7F86-127E-43E5-AABA-E7512C9A6250}" presName="space" presStyleCnt="0"/>
      <dgm:spPr/>
    </dgm:pt>
    <dgm:pt modelId="{51A87B1D-A363-4E32-BCCB-B84640307AD4}" type="pres">
      <dgm:prSet presAssocID="{75CC211C-EE09-43DE-9DF0-B77456A0232D}" presName="Name5" presStyleLbl="vennNode1" presStyleIdx="3" presStyleCnt="5">
        <dgm:presLayoutVars>
          <dgm:bulletEnabled val="1"/>
        </dgm:presLayoutVars>
      </dgm:prSet>
      <dgm:spPr/>
      <dgm:t>
        <a:bodyPr/>
        <a:lstStyle/>
        <a:p>
          <a:endParaRPr lang="es-MX"/>
        </a:p>
      </dgm:t>
    </dgm:pt>
    <dgm:pt modelId="{C58EE93B-BEBE-4CC6-AB90-B8C9D8A4DBE6}" type="pres">
      <dgm:prSet presAssocID="{345DBFEB-D860-404E-ABFD-BC0AED3234FB}" presName="space" presStyleCnt="0"/>
      <dgm:spPr/>
    </dgm:pt>
    <dgm:pt modelId="{14DC134E-5064-4066-B453-671099809A7E}" type="pres">
      <dgm:prSet presAssocID="{306C4068-5EB8-4246-99BD-567A857460D5}" presName="Name5" presStyleLbl="vennNode1" presStyleIdx="4" presStyleCnt="5">
        <dgm:presLayoutVars>
          <dgm:bulletEnabled val="1"/>
        </dgm:presLayoutVars>
      </dgm:prSet>
      <dgm:spPr/>
      <dgm:t>
        <a:bodyPr/>
        <a:lstStyle/>
        <a:p>
          <a:endParaRPr lang="es-MX"/>
        </a:p>
      </dgm:t>
    </dgm:pt>
  </dgm:ptLst>
  <dgm:cxnLst>
    <dgm:cxn modelId="{ED0A9C18-5EC4-4C92-ACC1-C22DAF5668D6}" srcId="{F31EAB3A-3FBF-4FCC-BBE2-250DFBAF91B4}" destId="{75CC211C-EE09-43DE-9DF0-B77456A0232D}" srcOrd="3" destOrd="0" parTransId="{18544360-14B1-46EC-8105-420155F220A7}" sibTransId="{345DBFEB-D860-404E-ABFD-BC0AED3234FB}"/>
    <dgm:cxn modelId="{DC154CF9-66BC-4E65-B43E-4E1A19E7D15B}" srcId="{F31EAB3A-3FBF-4FCC-BBE2-250DFBAF91B4}" destId="{306C4068-5EB8-4246-99BD-567A857460D5}" srcOrd="4" destOrd="0" parTransId="{5F1FD1DA-EB46-43F9-9F0E-97EEED818268}" sibTransId="{D8983CF5-3777-4DB2-97D8-3105275CDF7F}"/>
    <dgm:cxn modelId="{7C263B9E-1302-4C71-9657-683DDA7AA705}" srcId="{F31EAB3A-3FBF-4FCC-BBE2-250DFBAF91B4}" destId="{B4632F47-A727-4AD8-9425-60F6DB25242D}" srcOrd="0" destOrd="0" parTransId="{C4F2CB89-CB3C-4B7A-816E-C00994787B0A}" sibTransId="{AFA8432B-6042-4051-A79D-6A70C26CD15D}"/>
    <dgm:cxn modelId="{AFA4C8AE-D1DB-4590-B28F-60804B1C4CD3}" type="presOf" srcId="{B4632F47-A727-4AD8-9425-60F6DB25242D}" destId="{A22484C1-2CE9-4F1C-A939-BC9DBD0F058B}" srcOrd="0" destOrd="0" presId="urn:microsoft.com/office/officeart/2005/8/layout/venn3"/>
    <dgm:cxn modelId="{19D635F5-FBA2-418F-B1AE-70DE5144A900}" srcId="{F31EAB3A-3FBF-4FCC-BBE2-250DFBAF91B4}" destId="{29C4CC2F-E52A-446D-85CD-9CF519302412}" srcOrd="2" destOrd="0" parTransId="{D5F827A3-3D1D-45F8-B981-7960210F7D46}" sibTransId="{886E7F86-127E-43E5-AABA-E7512C9A6250}"/>
    <dgm:cxn modelId="{B69A3CFD-C98D-4827-9A0E-3583B3C2A4CC}" type="presOf" srcId="{75CC211C-EE09-43DE-9DF0-B77456A0232D}" destId="{51A87B1D-A363-4E32-BCCB-B84640307AD4}" srcOrd="0" destOrd="0" presId="urn:microsoft.com/office/officeart/2005/8/layout/venn3"/>
    <dgm:cxn modelId="{844CD3D2-295C-4D63-BBDD-1DC4D535B69A}" type="presOf" srcId="{306C4068-5EB8-4246-99BD-567A857460D5}" destId="{14DC134E-5064-4066-B453-671099809A7E}" srcOrd="0" destOrd="0" presId="urn:microsoft.com/office/officeart/2005/8/layout/venn3"/>
    <dgm:cxn modelId="{3CD2387D-AD46-4191-A8F6-95B610959E17}" type="presOf" srcId="{F31EAB3A-3FBF-4FCC-BBE2-250DFBAF91B4}" destId="{90B9177B-7BB2-4613-9A02-D4EAAA09AD32}" srcOrd="0" destOrd="0" presId="urn:microsoft.com/office/officeart/2005/8/layout/venn3"/>
    <dgm:cxn modelId="{E4AEBD75-1BF1-4F80-9197-B46AF1E22653}" srcId="{F31EAB3A-3FBF-4FCC-BBE2-250DFBAF91B4}" destId="{B0FF0477-1D69-42E2-B788-DA9F29272EC7}" srcOrd="1" destOrd="0" parTransId="{619D85C3-321B-4347-AF3A-A081E5CA3150}" sibTransId="{45D695B7-2B41-4B0B-989E-F5D2CE0C3599}"/>
    <dgm:cxn modelId="{00956395-92B4-4D80-BDFA-83D370ADA37F}" type="presOf" srcId="{B0FF0477-1D69-42E2-B788-DA9F29272EC7}" destId="{8F68175E-4754-4C6C-8CFA-217B8C267D88}" srcOrd="0" destOrd="0" presId="urn:microsoft.com/office/officeart/2005/8/layout/venn3"/>
    <dgm:cxn modelId="{97B2B57B-B5ED-4AA2-B30F-240389B4439B}" type="presOf" srcId="{29C4CC2F-E52A-446D-85CD-9CF519302412}" destId="{E0E884B2-3DC1-4D12-A99F-2D819FB22405}" srcOrd="0" destOrd="0" presId="urn:microsoft.com/office/officeart/2005/8/layout/venn3"/>
    <dgm:cxn modelId="{D7C43912-FCA4-4091-B22E-6527F638CE34}" type="presParOf" srcId="{90B9177B-7BB2-4613-9A02-D4EAAA09AD32}" destId="{A22484C1-2CE9-4F1C-A939-BC9DBD0F058B}" srcOrd="0" destOrd="0" presId="urn:microsoft.com/office/officeart/2005/8/layout/venn3"/>
    <dgm:cxn modelId="{A259109C-77BB-431A-B874-B047B038CB20}" type="presParOf" srcId="{90B9177B-7BB2-4613-9A02-D4EAAA09AD32}" destId="{5E18F343-1148-4EBB-942B-DA2C5E0A2D22}" srcOrd="1" destOrd="0" presId="urn:microsoft.com/office/officeart/2005/8/layout/venn3"/>
    <dgm:cxn modelId="{3E140F53-782C-4901-8CC0-3AD5659B3016}" type="presParOf" srcId="{90B9177B-7BB2-4613-9A02-D4EAAA09AD32}" destId="{8F68175E-4754-4C6C-8CFA-217B8C267D88}" srcOrd="2" destOrd="0" presId="urn:microsoft.com/office/officeart/2005/8/layout/venn3"/>
    <dgm:cxn modelId="{8E1B1F2C-8AEB-4807-984B-6CDBE9F41A43}" type="presParOf" srcId="{90B9177B-7BB2-4613-9A02-D4EAAA09AD32}" destId="{DC897EC1-780C-43BD-BD82-51612ED82A44}" srcOrd="3" destOrd="0" presId="urn:microsoft.com/office/officeart/2005/8/layout/venn3"/>
    <dgm:cxn modelId="{2F2C9C9B-54A2-4051-82DE-527035A22AD2}" type="presParOf" srcId="{90B9177B-7BB2-4613-9A02-D4EAAA09AD32}" destId="{E0E884B2-3DC1-4D12-A99F-2D819FB22405}" srcOrd="4" destOrd="0" presId="urn:microsoft.com/office/officeart/2005/8/layout/venn3"/>
    <dgm:cxn modelId="{B4FEEF71-9E04-466D-881E-361B7D6EC0F2}" type="presParOf" srcId="{90B9177B-7BB2-4613-9A02-D4EAAA09AD32}" destId="{83D2BCCE-6A4A-4F7D-AFD7-D7E97454D62B}" srcOrd="5" destOrd="0" presId="urn:microsoft.com/office/officeart/2005/8/layout/venn3"/>
    <dgm:cxn modelId="{A7FA3553-BD18-430C-9F72-0EBE8A595F33}" type="presParOf" srcId="{90B9177B-7BB2-4613-9A02-D4EAAA09AD32}" destId="{51A87B1D-A363-4E32-BCCB-B84640307AD4}" srcOrd="6" destOrd="0" presId="urn:microsoft.com/office/officeart/2005/8/layout/venn3"/>
    <dgm:cxn modelId="{ADCCC0CC-3FC7-4250-97D1-B7B2A23B753B}" type="presParOf" srcId="{90B9177B-7BB2-4613-9A02-D4EAAA09AD32}" destId="{C58EE93B-BEBE-4CC6-AB90-B8C9D8A4DBE6}" srcOrd="7" destOrd="0" presId="urn:microsoft.com/office/officeart/2005/8/layout/venn3"/>
    <dgm:cxn modelId="{250A212D-81D2-4024-B166-5DD931CEE026}" type="presParOf" srcId="{90B9177B-7BB2-4613-9A02-D4EAAA09AD32}" destId="{14DC134E-5064-4066-B453-671099809A7E}"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2498FC-4D44-4971-BDD6-A66D51B814B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MX"/>
        </a:p>
      </dgm:t>
    </dgm:pt>
    <dgm:pt modelId="{C7A40E15-E6E9-4CDB-9180-E058D4548AE1}">
      <dgm:prSet phldrT="[Texto]"/>
      <dgm:spPr/>
      <dgm:t>
        <a:bodyPr/>
        <a:lstStyle/>
        <a:p>
          <a:r>
            <a:rPr lang="es-MX" b="1" i="0" dirty="0" smtClean="0"/>
            <a:t>Nacimiento</a:t>
          </a:r>
          <a:endParaRPr lang="es-MX" dirty="0"/>
        </a:p>
      </dgm:t>
    </dgm:pt>
    <dgm:pt modelId="{0018CB1B-AD21-4476-8B37-3CE6727FFB73}" type="parTrans" cxnId="{F1185E4E-17AB-49FD-9915-D50230587DBB}">
      <dgm:prSet/>
      <dgm:spPr/>
      <dgm:t>
        <a:bodyPr/>
        <a:lstStyle/>
        <a:p>
          <a:endParaRPr lang="es-MX"/>
        </a:p>
      </dgm:t>
    </dgm:pt>
    <dgm:pt modelId="{29C3A717-9771-4BF4-AF1E-4192176B1595}" type="sibTrans" cxnId="{F1185E4E-17AB-49FD-9915-D50230587DBB}">
      <dgm:prSet/>
      <dgm:spPr/>
      <dgm:t>
        <a:bodyPr/>
        <a:lstStyle/>
        <a:p>
          <a:endParaRPr lang="es-MX"/>
        </a:p>
      </dgm:t>
    </dgm:pt>
    <dgm:pt modelId="{88D67447-75B4-4726-8270-44E75625CC05}">
      <dgm:prSet phldrT="[Texto]" custT="1"/>
      <dgm:spPr/>
      <dgm:t>
        <a:bodyPr/>
        <a:lstStyle/>
        <a:p>
          <a:r>
            <a:rPr lang="es-MX" sz="1200" b="0" i="0" dirty="0" smtClean="0"/>
            <a:t>Momento de máxima innovación</a:t>
          </a:r>
          <a:endParaRPr lang="es-MX" sz="1200" b="0" dirty="0"/>
        </a:p>
      </dgm:t>
    </dgm:pt>
    <dgm:pt modelId="{B8E45732-8BBC-463C-874C-6C7AD6468E83}" type="parTrans" cxnId="{46D145EC-5811-47A9-9258-E73B8EEC05D3}">
      <dgm:prSet/>
      <dgm:spPr/>
      <dgm:t>
        <a:bodyPr/>
        <a:lstStyle/>
        <a:p>
          <a:endParaRPr lang="es-MX"/>
        </a:p>
      </dgm:t>
    </dgm:pt>
    <dgm:pt modelId="{80BF0EAB-2502-48A4-A8AC-65DA495E9100}" type="sibTrans" cxnId="{46D145EC-5811-47A9-9258-E73B8EEC05D3}">
      <dgm:prSet/>
      <dgm:spPr/>
      <dgm:t>
        <a:bodyPr/>
        <a:lstStyle/>
        <a:p>
          <a:endParaRPr lang="es-MX"/>
        </a:p>
      </dgm:t>
    </dgm:pt>
    <dgm:pt modelId="{DCBBD42F-9862-450F-8484-1101900BD927}">
      <dgm:prSet phldrT="[Texto]"/>
      <dgm:spPr/>
      <dgm:t>
        <a:bodyPr/>
        <a:lstStyle/>
        <a:p>
          <a:r>
            <a:rPr lang="es-MX" b="1" i="0" dirty="0" smtClean="0"/>
            <a:t>Crecimiento y Aceleración</a:t>
          </a:r>
        </a:p>
      </dgm:t>
    </dgm:pt>
    <dgm:pt modelId="{60845C9E-B3F5-4DB2-997A-4CDF553DF923}" type="parTrans" cxnId="{3F362F13-CEC6-47D8-B9F8-40F81589CCF0}">
      <dgm:prSet/>
      <dgm:spPr/>
      <dgm:t>
        <a:bodyPr/>
        <a:lstStyle/>
        <a:p>
          <a:endParaRPr lang="es-MX"/>
        </a:p>
      </dgm:t>
    </dgm:pt>
    <dgm:pt modelId="{0800D314-0AD1-4CDC-9A52-2C04ED3B2012}" type="sibTrans" cxnId="{3F362F13-CEC6-47D8-B9F8-40F81589CCF0}">
      <dgm:prSet/>
      <dgm:spPr/>
      <dgm:t>
        <a:bodyPr/>
        <a:lstStyle/>
        <a:p>
          <a:endParaRPr lang="es-MX"/>
        </a:p>
      </dgm:t>
    </dgm:pt>
    <dgm:pt modelId="{9C779D12-CEC1-49B2-9D51-355AE1427085}">
      <dgm:prSet phldrT="[Texto]"/>
      <dgm:spPr/>
      <dgm:t>
        <a:bodyPr/>
        <a:lstStyle/>
        <a:p>
          <a:r>
            <a:rPr lang="es-MX" b="0" i="0" dirty="0" smtClean="0"/>
            <a:t>Ventaja competitiva</a:t>
          </a:r>
          <a:endParaRPr lang="es-MX" b="0" dirty="0"/>
        </a:p>
      </dgm:t>
    </dgm:pt>
    <dgm:pt modelId="{67CE720E-5A09-414D-9A76-68C8598CF552}" type="parTrans" cxnId="{1DBBC85F-C7A3-4774-93D3-A3B525396ED0}">
      <dgm:prSet/>
      <dgm:spPr/>
      <dgm:t>
        <a:bodyPr/>
        <a:lstStyle/>
        <a:p>
          <a:endParaRPr lang="es-MX"/>
        </a:p>
      </dgm:t>
    </dgm:pt>
    <dgm:pt modelId="{FF5B5737-47CD-4EF8-BB86-C8C6D8A26AD5}" type="sibTrans" cxnId="{1DBBC85F-C7A3-4774-93D3-A3B525396ED0}">
      <dgm:prSet/>
      <dgm:spPr/>
      <dgm:t>
        <a:bodyPr/>
        <a:lstStyle/>
        <a:p>
          <a:endParaRPr lang="es-MX"/>
        </a:p>
      </dgm:t>
    </dgm:pt>
    <dgm:pt modelId="{45A8B857-D602-465E-A65E-41C1AF457BE3}">
      <dgm:prSet phldrT="[Texto]"/>
      <dgm:spPr/>
      <dgm:t>
        <a:bodyPr/>
        <a:lstStyle/>
        <a:p>
          <a:r>
            <a:rPr lang="es-MX" b="0" i="0" dirty="0" smtClean="0"/>
            <a:t>Se abren nuevos mercados</a:t>
          </a:r>
          <a:endParaRPr lang="es-MX" b="0" dirty="0"/>
        </a:p>
      </dgm:t>
    </dgm:pt>
    <dgm:pt modelId="{EDBF824B-3AC7-4460-B085-2FCA4A77D2BF}" type="parTrans" cxnId="{89A1B518-BB3C-4952-9B7C-434DAAE81C77}">
      <dgm:prSet/>
      <dgm:spPr/>
      <dgm:t>
        <a:bodyPr/>
        <a:lstStyle/>
        <a:p>
          <a:endParaRPr lang="es-MX"/>
        </a:p>
      </dgm:t>
    </dgm:pt>
    <dgm:pt modelId="{833CB0A1-F00F-4564-895E-7FEB528522F0}" type="sibTrans" cxnId="{89A1B518-BB3C-4952-9B7C-434DAAE81C77}">
      <dgm:prSet/>
      <dgm:spPr/>
      <dgm:t>
        <a:bodyPr/>
        <a:lstStyle/>
        <a:p>
          <a:endParaRPr lang="es-MX"/>
        </a:p>
      </dgm:t>
    </dgm:pt>
    <dgm:pt modelId="{E9AE7A53-D0C6-49F6-8463-97EB4E97D63E}">
      <dgm:prSet phldrT="[Texto]" custT="1"/>
      <dgm:spPr/>
      <dgm:t>
        <a:bodyPr/>
        <a:lstStyle/>
        <a:p>
          <a:r>
            <a:rPr lang="es-MX" sz="1600" b="1" i="0" dirty="0" smtClean="0"/>
            <a:t>Madurez</a:t>
          </a:r>
          <a:endParaRPr lang="es-MX" sz="1600" dirty="0"/>
        </a:p>
      </dgm:t>
    </dgm:pt>
    <dgm:pt modelId="{76FE129E-A6B8-43D4-9013-A5D6580FBDAE}" type="parTrans" cxnId="{FADC7B3D-D41E-4B8A-B028-821162E84897}">
      <dgm:prSet/>
      <dgm:spPr/>
      <dgm:t>
        <a:bodyPr/>
        <a:lstStyle/>
        <a:p>
          <a:endParaRPr lang="es-MX"/>
        </a:p>
      </dgm:t>
    </dgm:pt>
    <dgm:pt modelId="{8AF43E24-3A2D-42F1-B444-A807682474A6}" type="sibTrans" cxnId="{FADC7B3D-D41E-4B8A-B028-821162E84897}">
      <dgm:prSet/>
      <dgm:spPr/>
      <dgm:t>
        <a:bodyPr/>
        <a:lstStyle/>
        <a:p>
          <a:endParaRPr lang="es-MX"/>
        </a:p>
      </dgm:t>
    </dgm:pt>
    <dgm:pt modelId="{48EEE372-34C1-408D-A208-B55FC667F4A5}">
      <dgm:prSet phldrT="[Texto]"/>
      <dgm:spPr/>
      <dgm:t>
        <a:bodyPr/>
        <a:lstStyle/>
        <a:p>
          <a:r>
            <a:rPr lang="es-MX" b="0" i="0" dirty="0" smtClean="0"/>
            <a:t>Se alcanza el tamaño óptimo en el mercado</a:t>
          </a:r>
          <a:endParaRPr lang="es-MX" dirty="0"/>
        </a:p>
      </dgm:t>
    </dgm:pt>
    <dgm:pt modelId="{DCD6A502-C0CA-4AF6-A0D3-B5C6BC847A35}" type="parTrans" cxnId="{B840D511-5676-4712-B246-03DF888D01E3}">
      <dgm:prSet/>
      <dgm:spPr/>
      <dgm:t>
        <a:bodyPr/>
        <a:lstStyle/>
        <a:p>
          <a:endParaRPr lang="es-MX"/>
        </a:p>
      </dgm:t>
    </dgm:pt>
    <dgm:pt modelId="{F45D43A3-7410-4D02-AB28-498762C35296}" type="sibTrans" cxnId="{B840D511-5676-4712-B246-03DF888D01E3}">
      <dgm:prSet/>
      <dgm:spPr/>
      <dgm:t>
        <a:bodyPr/>
        <a:lstStyle/>
        <a:p>
          <a:endParaRPr lang="es-MX"/>
        </a:p>
      </dgm:t>
    </dgm:pt>
    <dgm:pt modelId="{EA297E24-8AAF-4AF5-B44E-512D4A892A17}">
      <dgm:prSet phldrT="[Texto]"/>
      <dgm:spPr/>
      <dgm:t>
        <a:bodyPr/>
        <a:lstStyle/>
        <a:p>
          <a:r>
            <a:rPr lang="es-MX" dirty="0" smtClean="0"/>
            <a:t>E</a:t>
          </a:r>
          <a:r>
            <a:rPr lang="es-MX" b="0" i="0" dirty="0" smtClean="0"/>
            <a:t>l objetivo es alcanzar la eficiencia </a:t>
          </a:r>
          <a:endParaRPr lang="es-MX" dirty="0"/>
        </a:p>
      </dgm:t>
    </dgm:pt>
    <dgm:pt modelId="{DBD74CAC-248C-45C5-9449-EF1CB3F57A29}" type="parTrans" cxnId="{8828FBB2-9C9E-4079-9BD5-8F8859930CC3}">
      <dgm:prSet/>
      <dgm:spPr/>
      <dgm:t>
        <a:bodyPr/>
        <a:lstStyle/>
        <a:p>
          <a:endParaRPr lang="es-MX"/>
        </a:p>
      </dgm:t>
    </dgm:pt>
    <dgm:pt modelId="{318F3983-FC37-4A59-91DC-4EEF6AA0C078}" type="sibTrans" cxnId="{8828FBB2-9C9E-4079-9BD5-8F8859930CC3}">
      <dgm:prSet/>
      <dgm:spPr/>
      <dgm:t>
        <a:bodyPr/>
        <a:lstStyle/>
        <a:p>
          <a:endParaRPr lang="es-MX"/>
        </a:p>
      </dgm:t>
    </dgm:pt>
    <dgm:pt modelId="{68C36F2F-6BA8-42AB-9974-A835DDC6D175}">
      <dgm:prSet custT="1"/>
      <dgm:spPr/>
      <dgm:t>
        <a:bodyPr/>
        <a:lstStyle/>
        <a:p>
          <a:r>
            <a:rPr lang="es-MX" sz="1200" b="0" i="0" dirty="0" smtClean="0"/>
            <a:t>Estructura pequeña e informal</a:t>
          </a:r>
          <a:endParaRPr lang="es-MX" sz="1200" b="0" i="0" dirty="0"/>
        </a:p>
      </dgm:t>
    </dgm:pt>
    <dgm:pt modelId="{D48531B8-7AB9-4D46-992D-ADEF6FD789A5}" type="parTrans" cxnId="{DBFEF9B4-EE62-4CCC-BC50-DFED850F1057}">
      <dgm:prSet/>
      <dgm:spPr/>
      <dgm:t>
        <a:bodyPr/>
        <a:lstStyle/>
        <a:p>
          <a:endParaRPr lang="es-MX"/>
        </a:p>
      </dgm:t>
    </dgm:pt>
    <dgm:pt modelId="{D0A6238D-0C47-42FB-B2B6-A873CF5376D7}" type="sibTrans" cxnId="{DBFEF9B4-EE62-4CCC-BC50-DFED850F1057}">
      <dgm:prSet/>
      <dgm:spPr/>
      <dgm:t>
        <a:bodyPr/>
        <a:lstStyle/>
        <a:p>
          <a:endParaRPr lang="es-MX"/>
        </a:p>
      </dgm:t>
    </dgm:pt>
    <dgm:pt modelId="{3B247D4F-F7AD-48FA-A438-C38C79F739CF}">
      <dgm:prSet custT="1"/>
      <dgm:spPr/>
      <dgm:t>
        <a:bodyPr/>
        <a:lstStyle/>
        <a:p>
          <a:r>
            <a:rPr lang="es-MX" sz="1200" b="0" i="0" dirty="0" smtClean="0"/>
            <a:t>Se puede penetrar en el mercado compitiendo a precios bajos </a:t>
          </a:r>
          <a:endParaRPr lang="es-MX" sz="1200" b="0" i="0" dirty="0"/>
        </a:p>
      </dgm:t>
    </dgm:pt>
    <dgm:pt modelId="{9274575F-7A10-48F6-AED5-B65EA294020A}" type="parTrans" cxnId="{B99A5BA7-B48F-471C-A762-04C98C473230}">
      <dgm:prSet/>
      <dgm:spPr/>
      <dgm:t>
        <a:bodyPr/>
        <a:lstStyle/>
        <a:p>
          <a:endParaRPr lang="es-MX"/>
        </a:p>
      </dgm:t>
    </dgm:pt>
    <dgm:pt modelId="{7546C56B-BA73-4503-A0CD-17B5D17C4407}" type="sibTrans" cxnId="{B99A5BA7-B48F-471C-A762-04C98C473230}">
      <dgm:prSet/>
      <dgm:spPr/>
      <dgm:t>
        <a:bodyPr/>
        <a:lstStyle/>
        <a:p>
          <a:endParaRPr lang="es-MX"/>
        </a:p>
      </dgm:t>
    </dgm:pt>
    <dgm:pt modelId="{FA918367-15FB-4D18-8B92-6E24DD905875}">
      <dgm:prSet phldrT="[Texto]"/>
      <dgm:spPr/>
      <dgm:t>
        <a:bodyPr/>
        <a:lstStyle/>
        <a:p>
          <a:r>
            <a:rPr lang="es-MX" b="0" i="0" dirty="0" smtClean="0"/>
            <a:t>Se desarrollan nuevos productos</a:t>
          </a:r>
          <a:endParaRPr lang="es-MX" b="0" dirty="0"/>
        </a:p>
      </dgm:t>
    </dgm:pt>
    <dgm:pt modelId="{84CE5BC1-0A89-4EB2-ABC2-661E313E8999}" type="parTrans" cxnId="{88AC46B2-36DC-47C7-A07F-AEE03C9CE1E5}">
      <dgm:prSet/>
      <dgm:spPr/>
      <dgm:t>
        <a:bodyPr/>
        <a:lstStyle/>
        <a:p>
          <a:endParaRPr lang="es-MX"/>
        </a:p>
      </dgm:t>
    </dgm:pt>
    <dgm:pt modelId="{B3A76B96-2EE7-4212-A9EF-3249C9991D17}" type="sibTrans" cxnId="{88AC46B2-36DC-47C7-A07F-AEE03C9CE1E5}">
      <dgm:prSet/>
      <dgm:spPr/>
      <dgm:t>
        <a:bodyPr/>
        <a:lstStyle/>
        <a:p>
          <a:endParaRPr lang="es-MX"/>
        </a:p>
      </dgm:t>
    </dgm:pt>
    <dgm:pt modelId="{7B31A44B-A01A-41B4-A77A-E7E2E2F9D3EC}">
      <dgm:prSet custT="1"/>
      <dgm:spPr/>
      <dgm:t>
        <a:bodyPr/>
        <a:lstStyle/>
        <a:p>
          <a:r>
            <a:rPr lang="es-MX" sz="1800" b="1" i="0" dirty="0" smtClean="0"/>
            <a:t>Declive</a:t>
          </a:r>
          <a:endParaRPr lang="es-MX" sz="1800" b="1" i="0" dirty="0"/>
        </a:p>
      </dgm:t>
    </dgm:pt>
    <dgm:pt modelId="{02240BEA-245B-4651-A030-82F278BF39BE}" type="parTrans" cxnId="{C5C8C068-E434-44D9-8A5E-B10A20DA657B}">
      <dgm:prSet/>
      <dgm:spPr/>
      <dgm:t>
        <a:bodyPr/>
        <a:lstStyle/>
        <a:p>
          <a:endParaRPr lang="es-MX"/>
        </a:p>
      </dgm:t>
    </dgm:pt>
    <dgm:pt modelId="{EA9E0C47-A900-40E5-BD0A-26365649C2D6}" type="sibTrans" cxnId="{C5C8C068-E434-44D9-8A5E-B10A20DA657B}">
      <dgm:prSet/>
      <dgm:spPr/>
      <dgm:t>
        <a:bodyPr/>
        <a:lstStyle/>
        <a:p>
          <a:endParaRPr lang="es-MX"/>
        </a:p>
      </dgm:t>
    </dgm:pt>
    <dgm:pt modelId="{4C6CC939-109B-4B32-B931-70814A73DD0E}">
      <dgm:prSet custT="1"/>
      <dgm:spPr/>
      <dgm:t>
        <a:bodyPr/>
        <a:lstStyle/>
        <a:p>
          <a:r>
            <a:rPr lang="es-MX" sz="1200" b="0" i="0" dirty="0" smtClean="0"/>
            <a:t>Se suele llegar a esta fase por falta de adaptación al mercado</a:t>
          </a:r>
          <a:endParaRPr lang="es-MX" sz="1200" b="0" i="0" dirty="0"/>
        </a:p>
      </dgm:t>
    </dgm:pt>
    <dgm:pt modelId="{47D0AFA7-595E-41D8-B52F-3A7D8B907C09}" type="parTrans" cxnId="{C1A711B7-06EE-44A0-9BED-F567EFB74001}">
      <dgm:prSet/>
      <dgm:spPr/>
      <dgm:t>
        <a:bodyPr/>
        <a:lstStyle/>
        <a:p>
          <a:endParaRPr lang="es-MX"/>
        </a:p>
      </dgm:t>
    </dgm:pt>
    <dgm:pt modelId="{55EBC2B5-58DF-4F03-A22F-74F91E298C9D}" type="sibTrans" cxnId="{C1A711B7-06EE-44A0-9BED-F567EFB74001}">
      <dgm:prSet/>
      <dgm:spPr/>
      <dgm:t>
        <a:bodyPr/>
        <a:lstStyle/>
        <a:p>
          <a:endParaRPr lang="es-MX"/>
        </a:p>
      </dgm:t>
    </dgm:pt>
    <dgm:pt modelId="{8573077D-9617-4487-B6CD-9924DB010EF3}">
      <dgm:prSet custT="1"/>
      <dgm:spPr/>
      <dgm:t>
        <a:bodyPr/>
        <a:lstStyle/>
        <a:p>
          <a:r>
            <a:rPr lang="es-MX" sz="1200" b="0" i="0" dirty="0" smtClean="0"/>
            <a:t>Estructura escasamente innovadora</a:t>
          </a:r>
          <a:endParaRPr lang="es-MX" sz="1200" b="0" i="0" dirty="0"/>
        </a:p>
      </dgm:t>
    </dgm:pt>
    <dgm:pt modelId="{7544D028-7630-4521-983C-4BDCAABA1B81}" type="parTrans" cxnId="{CD44B0F3-2D42-4EA9-82D9-47B53E3B737B}">
      <dgm:prSet/>
      <dgm:spPr/>
      <dgm:t>
        <a:bodyPr/>
        <a:lstStyle/>
        <a:p>
          <a:endParaRPr lang="es-MX"/>
        </a:p>
      </dgm:t>
    </dgm:pt>
    <dgm:pt modelId="{AB4FE10C-8B12-4414-A298-8C6B68886A01}" type="sibTrans" cxnId="{CD44B0F3-2D42-4EA9-82D9-47B53E3B737B}">
      <dgm:prSet/>
      <dgm:spPr/>
      <dgm:t>
        <a:bodyPr/>
        <a:lstStyle/>
        <a:p>
          <a:endParaRPr lang="es-MX"/>
        </a:p>
      </dgm:t>
    </dgm:pt>
    <dgm:pt modelId="{E65EEB00-CE89-4A21-9F8A-2FFF33E610DE}">
      <dgm:prSet custT="1"/>
      <dgm:spPr/>
      <dgm:t>
        <a:bodyPr/>
        <a:lstStyle/>
        <a:p>
          <a:r>
            <a:rPr lang="es-MX" sz="1200" b="0" i="0" dirty="0" smtClean="0"/>
            <a:t> Acaba en liquidación y muerte de la empresa</a:t>
          </a:r>
          <a:endParaRPr lang="es-MX" sz="1200" b="0" i="0" dirty="0"/>
        </a:p>
      </dgm:t>
    </dgm:pt>
    <dgm:pt modelId="{E5D9BB4A-1BB1-41F4-9C4E-F16BD2F5E7A2}" type="parTrans" cxnId="{F5FE807C-6556-4F8C-9EEE-FFF28916E19C}">
      <dgm:prSet/>
      <dgm:spPr/>
      <dgm:t>
        <a:bodyPr/>
        <a:lstStyle/>
        <a:p>
          <a:endParaRPr lang="es-MX"/>
        </a:p>
      </dgm:t>
    </dgm:pt>
    <dgm:pt modelId="{139A4B0D-8681-4835-9341-B7CB2A7EA8E2}" type="sibTrans" cxnId="{F5FE807C-6556-4F8C-9EEE-FFF28916E19C}">
      <dgm:prSet/>
      <dgm:spPr/>
      <dgm:t>
        <a:bodyPr/>
        <a:lstStyle/>
        <a:p>
          <a:endParaRPr lang="es-MX"/>
        </a:p>
      </dgm:t>
    </dgm:pt>
    <dgm:pt modelId="{2EC9238F-4879-414D-AAEE-E6AF247F44D6}" type="pres">
      <dgm:prSet presAssocID="{8C2498FC-4D44-4971-BDD6-A66D51B814BC}" presName="cycleMatrixDiagram" presStyleCnt="0">
        <dgm:presLayoutVars>
          <dgm:chMax val="1"/>
          <dgm:dir/>
          <dgm:animLvl val="lvl"/>
          <dgm:resizeHandles val="exact"/>
        </dgm:presLayoutVars>
      </dgm:prSet>
      <dgm:spPr/>
      <dgm:t>
        <a:bodyPr/>
        <a:lstStyle/>
        <a:p>
          <a:endParaRPr lang="es-MX"/>
        </a:p>
      </dgm:t>
    </dgm:pt>
    <dgm:pt modelId="{355C93B6-36FA-4D17-BAE9-574AB383DAC0}" type="pres">
      <dgm:prSet presAssocID="{8C2498FC-4D44-4971-BDD6-A66D51B814BC}" presName="children" presStyleCnt="0"/>
      <dgm:spPr/>
    </dgm:pt>
    <dgm:pt modelId="{4538D4BC-C203-4E89-9EBE-9A6CC678AAC0}" type="pres">
      <dgm:prSet presAssocID="{8C2498FC-4D44-4971-BDD6-A66D51B814BC}" presName="child1group" presStyleCnt="0"/>
      <dgm:spPr/>
    </dgm:pt>
    <dgm:pt modelId="{E3F7CA30-9F8F-402A-9F56-F97DFCEE3DDB}" type="pres">
      <dgm:prSet presAssocID="{8C2498FC-4D44-4971-BDD6-A66D51B814BC}" presName="child1" presStyleLbl="bgAcc1" presStyleIdx="0" presStyleCnt="4" custScaleX="179156" custScaleY="88931" custLinFactNeighborX="-32671" custLinFactNeighborY="-563"/>
      <dgm:spPr/>
      <dgm:t>
        <a:bodyPr/>
        <a:lstStyle/>
        <a:p>
          <a:endParaRPr lang="es-MX"/>
        </a:p>
      </dgm:t>
    </dgm:pt>
    <dgm:pt modelId="{7D186E78-913A-4209-8044-79FED100CDA9}" type="pres">
      <dgm:prSet presAssocID="{8C2498FC-4D44-4971-BDD6-A66D51B814BC}" presName="child1Text" presStyleLbl="bgAcc1" presStyleIdx="0" presStyleCnt="4">
        <dgm:presLayoutVars>
          <dgm:bulletEnabled val="1"/>
        </dgm:presLayoutVars>
      </dgm:prSet>
      <dgm:spPr/>
      <dgm:t>
        <a:bodyPr/>
        <a:lstStyle/>
        <a:p>
          <a:endParaRPr lang="es-MX"/>
        </a:p>
      </dgm:t>
    </dgm:pt>
    <dgm:pt modelId="{2B2ADDE7-2496-4CC0-89AC-CC73E24039CA}" type="pres">
      <dgm:prSet presAssocID="{8C2498FC-4D44-4971-BDD6-A66D51B814BC}" presName="child2group" presStyleCnt="0"/>
      <dgm:spPr/>
    </dgm:pt>
    <dgm:pt modelId="{7F9A0DC4-AC68-455B-A102-C2CE0F251F56}" type="pres">
      <dgm:prSet presAssocID="{8C2498FC-4D44-4971-BDD6-A66D51B814BC}" presName="child2" presStyleLbl="bgAcc1" presStyleIdx="1" presStyleCnt="4" custScaleX="163492" custScaleY="98875" custLinFactNeighborX="27995" custLinFactNeighborY="-562"/>
      <dgm:spPr/>
      <dgm:t>
        <a:bodyPr/>
        <a:lstStyle/>
        <a:p>
          <a:endParaRPr lang="es-MX"/>
        </a:p>
      </dgm:t>
    </dgm:pt>
    <dgm:pt modelId="{15D61A6B-3DF8-4B28-82F5-E73972469191}" type="pres">
      <dgm:prSet presAssocID="{8C2498FC-4D44-4971-BDD6-A66D51B814BC}" presName="child2Text" presStyleLbl="bgAcc1" presStyleIdx="1" presStyleCnt="4">
        <dgm:presLayoutVars>
          <dgm:bulletEnabled val="1"/>
        </dgm:presLayoutVars>
      </dgm:prSet>
      <dgm:spPr/>
      <dgm:t>
        <a:bodyPr/>
        <a:lstStyle/>
        <a:p>
          <a:endParaRPr lang="es-MX"/>
        </a:p>
      </dgm:t>
    </dgm:pt>
    <dgm:pt modelId="{E8B82F6B-E887-464C-B62C-7BC6B3CFAA1D}" type="pres">
      <dgm:prSet presAssocID="{8C2498FC-4D44-4971-BDD6-A66D51B814BC}" presName="child3group" presStyleCnt="0"/>
      <dgm:spPr/>
    </dgm:pt>
    <dgm:pt modelId="{42FB175C-8A02-4DC7-A803-3240BD169D50}" type="pres">
      <dgm:prSet presAssocID="{8C2498FC-4D44-4971-BDD6-A66D51B814BC}" presName="child3" presStyleLbl="bgAcc1" presStyleIdx="2" presStyleCnt="4" custScaleX="164092" custScaleY="98874" custLinFactNeighborX="19134" custLinFactNeighborY="1410"/>
      <dgm:spPr/>
      <dgm:t>
        <a:bodyPr/>
        <a:lstStyle/>
        <a:p>
          <a:endParaRPr lang="es-MX"/>
        </a:p>
      </dgm:t>
    </dgm:pt>
    <dgm:pt modelId="{64029FB1-125D-4E0E-A6AD-2F67454925FA}" type="pres">
      <dgm:prSet presAssocID="{8C2498FC-4D44-4971-BDD6-A66D51B814BC}" presName="child3Text" presStyleLbl="bgAcc1" presStyleIdx="2" presStyleCnt="4">
        <dgm:presLayoutVars>
          <dgm:bulletEnabled val="1"/>
        </dgm:presLayoutVars>
      </dgm:prSet>
      <dgm:spPr/>
      <dgm:t>
        <a:bodyPr/>
        <a:lstStyle/>
        <a:p>
          <a:endParaRPr lang="es-MX"/>
        </a:p>
      </dgm:t>
    </dgm:pt>
    <dgm:pt modelId="{98BF2676-E2DD-49E9-8553-E1A6F2320704}" type="pres">
      <dgm:prSet presAssocID="{8C2498FC-4D44-4971-BDD6-A66D51B814BC}" presName="child4group" presStyleCnt="0"/>
      <dgm:spPr/>
    </dgm:pt>
    <dgm:pt modelId="{6577D1ED-40C7-473E-B694-D02D12A1C647}" type="pres">
      <dgm:prSet presAssocID="{8C2498FC-4D44-4971-BDD6-A66D51B814BC}" presName="child4" presStyleLbl="bgAcc1" presStyleIdx="3" presStyleCnt="4" custScaleX="163264" custScaleY="134530" custLinFactNeighborX="-27524" custLinFactNeighborY="-8595"/>
      <dgm:spPr/>
      <dgm:t>
        <a:bodyPr/>
        <a:lstStyle/>
        <a:p>
          <a:endParaRPr lang="es-MX"/>
        </a:p>
      </dgm:t>
    </dgm:pt>
    <dgm:pt modelId="{4AC92F12-F3FD-429F-AC3B-ECA1616062D3}" type="pres">
      <dgm:prSet presAssocID="{8C2498FC-4D44-4971-BDD6-A66D51B814BC}" presName="child4Text" presStyleLbl="bgAcc1" presStyleIdx="3" presStyleCnt="4">
        <dgm:presLayoutVars>
          <dgm:bulletEnabled val="1"/>
        </dgm:presLayoutVars>
      </dgm:prSet>
      <dgm:spPr/>
      <dgm:t>
        <a:bodyPr/>
        <a:lstStyle/>
        <a:p>
          <a:endParaRPr lang="es-MX"/>
        </a:p>
      </dgm:t>
    </dgm:pt>
    <dgm:pt modelId="{A1DE1288-C02B-4BCF-BA55-2703C3A57045}" type="pres">
      <dgm:prSet presAssocID="{8C2498FC-4D44-4971-BDD6-A66D51B814BC}" presName="childPlaceholder" presStyleCnt="0"/>
      <dgm:spPr/>
    </dgm:pt>
    <dgm:pt modelId="{3E9057CA-E733-45D7-897B-D2D0407A7E62}" type="pres">
      <dgm:prSet presAssocID="{8C2498FC-4D44-4971-BDD6-A66D51B814BC}" presName="circle" presStyleCnt="0"/>
      <dgm:spPr/>
    </dgm:pt>
    <dgm:pt modelId="{A7CF93AD-57F6-49DC-97B5-94B94CDD018A}" type="pres">
      <dgm:prSet presAssocID="{8C2498FC-4D44-4971-BDD6-A66D51B814BC}" presName="quadrant1" presStyleLbl="node1" presStyleIdx="0" presStyleCnt="4">
        <dgm:presLayoutVars>
          <dgm:chMax val="1"/>
          <dgm:bulletEnabled val="1"/>
        </dgm:presLayoutVars>
      </dgm:prSet>
      <dgm:spPr/>
      <dgm:t>
        <a:bodyPr/>
        <a:lstStyle/>
        <a:p>
          <a:endParaRPr lang="es-MX"/>
        </a:p>
      </dgm:t>
    </dgm:pt>
    <dgm:pt modelId="{124BFB42-18B2-409C-8275-D36C9642E8EC}" type="pres">
      <dgm:prSet presAssocID="{8C2498FC-4D44-4971-BDD6-A66D51B814BC}" presName="quadrant2" presStyleLbl="node1" presStyleIdx="1" presStyleCnt="4">
        <dgm:presLayoutVars>
          <dgm:chMax val="1"/>
          <dgm:bulletEnabled val="1"/>
        </dgm:presLayoutVars>
      </dgm:prSet>
      <dgm:spPr/>
      <dgm:t>
        <a:bodyPr/>
        <a:lstStyle/>
        <a:p>
          <a:endParaRPr lang="es-MX"/>
        </a:p>
      </dgm:t>
    </dgm:pt>
    <dgm:pt modelId="{BEEADD49-7D74-4E3E-8309-4815BE089285}" type="pres">
      <dgm:prSet presAssocID="{8C2498FC-4D44-4971-BDD6-A66D51B814BC}" presName="quadrant3" presStyleLbl="node1" presStyleIdx="2" presStyleCnt="4">
        <dgm:presLayoutVars>
          <dgm:chMax val="1"/>
          <dgm:bulletEnabled val="1"/>
        </dgm:presLayoutVars>
      </dgm:prSet>
      <dgm:spPr/>
      <dgm:t>
        <a:bodyPr/>
        <a:lstStyle/>
        <a:p>
          <a:endParaRPr lang="es-MX"/>
        </a:p>
      </dgm:t>
    </dgm:pt>
    <dgm:pt modelId="{2A9E86E4-5CEA-4269-BF32-CC80D2728908}" type="pres">
      <dgm:prSet presAssocID="{8C2498FC-4D44-4971-BDD6-A66D51B814BC}" presName="quadrant4" presStyleLbl="node1" presStyleIdx="3" presStyleCnt="4">
        <dgm:presLayoutVars>
          <dgm:chMax val="1"/>
          <dgm:bulletEnabled val="1"/>
        </dgm:presLayoutVars>
      </dgm:prSet>
      <dgm:spPr/>
      <dgm:t>
        <a:bodyPr/>
        <a:lstStyle/>
        <a:p>
          <a:endParaRPr lang="es-MX"/>
        </a:p>
      </dgm:t>
    </dgm:pt>
    <dgm:pt modelId="{360440FB-6C95-4C3D-BBFC-78286E499DB7}" type="pres">
      <dgm:prSet presAssocID="{8C2498FC-4D44-4971-BDD6-A66D51B814BC}" presName="quadrantPlaceholder" presStyleCnt="0"/>
      <dgm:spPr/>
    </dgm:pt>
    <dgm:pt modelId="{6DD9E9C7-E72C-44AF-B718-4C0E3012E9A3}" type="pres">
      <dgm:prSet presAssocID="{8C2498FC-4D44-4971-BDD6-A66D51B814BC}" presName="center1" presStyleLbl="fgShp" presStyleIdx="0" presStyleCnt="2"/>
      <dgm:spPr/>
    </dgm:pt>
    <dgm:pt modelId="{DE97B282-0CC4-4E81-8124-7322A8E8ADE3}" type="pres">
      <dgm:prSet presAssocID="{8C2498FC-4D44-4971-BDD6-A66D51B814BC}" presName="center2" presStyleLbl="fgShp" presStyleIdx="1" presStyleCnt="2"/>
      <dgm:spPr/>
    </dgm:pt>
  </dgm:ptLst>
  <dgm:cxnLst>
    <dgm:cxn modelId="{33AF085B-BB4E-494B-B2EC-75A59B9AC65D}" type="presOf" srcId="{9C779D12-CEC1-49B2-9D51-355AE1427085}" destId="{7F9A0DC4-AC68-455B-A102-C2CE0F251F56}" srcOrd="0" destOrd="0" presId="urn:microsoft.com/office/officeart/2005/8/layout/cycle4"/>
    <dgm:cxn modelId="{512F3003-F7CE-486C-BFAF-5A7A8FC701EF}" type="presOf" srcId="{3B247D4F-F7AD-48FA-A438-C38C79F739CF}" destId="{7D186E78-913A-4209-8044-79FED100CDA9}" srcOrd="1" destOrd="2" presId="urn:microsoft.com/office/officeart/2005/8/layout/cycle4"/>
    <dgm:cxn modelId="{4BE8C3CD-A4AC-4692-93AB-F3EE5ADC0881}" type="presOf" srcId="{8573077D-9617-4487-B6CD-9924DB010EF3}" destId="{4AC92F12-F3FD-429F-AC3B-ECA1616062D3}" srcOrd="1" destOrd="1" presId="urn:microsoft.com/office/officeart/2005/8/layout/cycle4"/>
    <dgm:cxn modelId="{57423818-DD02-410B-B44C-3D290484FA2C}" type="presOf" srcId="{88D67447-75B4-4726-8270-44E75625CC05}" destId="{7D186E78-913A-4209-8044-79FED100CDA9}" srcOrd="1" destOrd="0" presId="urn:microsoft.com/office/officeart/2005/8/layout/cycle4"/>
    <dgm:cxn modelId="{D9FA64E1-45E2-4485-A591-3893976D2614}" type="presOf" srcId="{EA297E24-8AAF-4AF5-B44E-512D4A892A17}" destId="{64029FB1-125D-4E0E-A6AD-2F67454925FA}" srcOrd="1" destOrd="1" presId="urn:microsoft.com/office/officeart/2005/8/layout/cycle4"/>
    <dgm:cxn modelId="{49E3C4C8-E989-4C53-AFA4-6201DF6EAC6E}" type="presOf" srcId="{E65EEB00-CE89-4A21-9F8A-2FFF33E610DE}" destId="{6577D1ED-40C7-473E-B694-D02D12A1C647}" srcOrd="0" destOrd="2" presId="urn:microsoft.com/office/officeart/2005/8/layout/cycle4"/>
    <dgm:cxn modelId="{741153AC-E3A0-43A4-9EE9-D7BCDC6AC363}" type="presOf" srcId="{48EEE372-34C1-408D-A208-B55FC667F4A5}" destId="{64029FB1-125D-4E0E-A6AD-2F67454925FA}" srcOrd="1" destOrd="0" presId="urn:microsoft.com/office/officeart/2005/8/layout/cycle4"/>
    <dgm:cxn modelId="{C26762C8-B9FF-4056-B41E-FD4E5B57C7B6}" type="presOf" srcId="{C7A40E15-E6E9-4CDB-9180-E058D4548AE1}" destId="{A7CF93AD-57F6-49DC-97B5-94B94CDD018A}" srcOrd="0" destOrd="0" presId="urn:microsoft.com/office/officeart/2005/8/layout/cycle4"/>
    <dgm:cxn modelId="{9EBD2E1F-B076-4336-B94E-F744142CAF22}" type="presOf" srcId="{45A8B857-D602-465E-A65E-41C1AF457BE3}" destId="{15D61A6B-3DF8-4B28-82F5-E73972469191}" srcOrd="1" destOrd="1" presId="urn:microsoft.com/office/officeart/2005/8/layout/cycle4"/>
    <dgm:cxn modelId="{1DBBC85F-C7A3-4774-93D3-A3B525396ED0}" srcId="{DCBBD42F-9862-450F-8484-1101900BD927}" destId="{9C779D12-CEC1-49B2-9D51-355AE1427085}" srcOrd="0" destOrd="0" parTransId="{67CE720E-5A09-414D-9A76-68C8598CF552}" sibTransId="{FF5B5737-47CD-4EF8-BB86-C8C6D8A26AD5}"/>
    <dgm:cxn modelId="{13EDC55E-D3C5-4FB3-8C25-27D41995A141}" type="presOf" srcId="{9C779D12-CEC1-49B2-9D51-355AE1427085}" destId="{15D61A6B-3DF8-4B28-82F5-E73972469191}" srcOrd="1" destOrd="0" presId="urn:microsoft.com/office/officeart/2005/8/layout/cycle4"/>
    <dgm:cxn modelId="{B99A5BA7-B48F-471C-A762-04C98C473230}" srcId="{C7A40E15-E6E9-4CDB-9180-E058D4548AE1}" destId="{3B247D4F-F7AD-48FA-A438-C38C79F739CF}" srcOrd="2" destOrd="0" parTransId="{9274575F-7A10-48F6-AED5-B65EA294020A}" sibTransId="{7546C56B-BA73-4503-A0CD-17B5D17C4407}"/>
    <dgm:cxn modelId="{88BCE35C-EDC5-4E1C-940B-37403775FF05}" type="presOf" srcId="{45A8B857-D602-465E-A65E-41C1AF457BE3}" destId="{7F9A0DC4-AC68-455B-A102-C2CE0F251F56}" srcOrd="0" destOrd="1" presId="urn:microsoft.com/office/officeart/2005/8/layout/cycle4"/>
    <dgm:cxn modelId="{58AFB0DB-6323-4091-AFCE-39069B9C41A5}" type="presOf" srcId="{48EEE372-34C1-408D-A208-B55FC667F4A5}" destId="{42FB175C-8A02-4DC7-A803-3240BD169D50}" srcOrd="0" destOrd="0" presId="urn:microsoft.com/office/officeart/2005/8/layout/cycle4"/>
    <dgm:cxn modelId="{6EF18AC7-B0E6-4E47-AE18-6B41FA0E4442}" type="presOf" srcId="{3B247D4F-F7AD-48FA-A438-C38C79F739CF}" destId="{E3F7CA30-9F8F-402A-9F56-F97DFCEE3DDB}" srcOrd="0" destOrd="2" presId="urn:microsoft.com/office/officeart/2005/8/layout/cycle4"/>
    <dgm:cxn modelId="{F1185E4E-17AB-49FD-9915-D50230587DBB}" srcId="{8C2498FC-4D44-4971-BDD6-A66D51B814BC}" destId="{C7A40E15-E6E9-4CDB-9180-E058D4548AE1}" srcOrd="0" destOrd="0" parTransId="{0018CB1B-AD21-4476-8B37-3CE6727FFB73}" sibTransId="{29C3A717-9771-4BF4-AF1E-4192176B1595}"/>
    <dgm:cxn modelId="{A7AA9D37-99C2-4C92-BAE5-86B07EF6EAD2}" type="presOf" srcId="{E9AE7A53-D0C6-49F6-8463-97EB4E97D63E}" destId="{BEEADD49-7D74-4E3E-8309-4815BE089285}" srcOrd="0" destOrd="0" presId="urn:microsoft.com/office/officeart/2005/8/layout/cycle4"/>
    <dgm:cxn modelId="{B840D511-5676-4712-B246-03DF888D01E3}" srcId="{E9AE7A53-D0C6-49F6-8463-97EB4E97D63E}" destId="{48EEE372-34C1-408D-A208-B55FC667F4A5}" srcOrd="0" destOrd="0" parTransId="{DCD6A502-C0CA-4AF6-A0D3-B5C6BC847A35}" sibTransId="{F45D43A3-7410-4D02-AB28-498762C35296}"/>
    <dgm:cxn modelId="{C5C8C068-E434-44D9-8A5E-B10A20DA657B}" srcId="{8C2498FC-4D44-4971-BDD6-A66D51B814BC}" destId="{7B31A44B-A01A-41B4-A77A-E7E2E2F9D3EC}" srcOrd="3" destOrd="0" parTransId="{02240BEA-245B-4651-A030-82F278BF39BE}" sibTransId="{EA9E0C47-A900-40E5-BD0A-26365649C2D6}"/>
    <dgm:cxn modelId="{A7B7498A-5FB4-46F0-859E-F1B922EBDE6A}" type="presOf" srcId="{E65EEB00-CE89-4A21-9F8A-2FFF33E610DE}" destId="{4AC92F12-F3FD-429F-AC3B-ECA1616062D3}" srcOrd="1" destOrd="2" presId="urn:microsoft.com/office/officeart/2005/8/layout/cycle4"/>
    <dgm:cxn modelId="{61008889-70D1-48B3-9D49-0B4DA70E8AC2}" type="presOf" srcId="{4C6CC939-109B-4B32-B931-70814A73DD0E}" destId="{4AC92F12-F3FD-429F-AC3B-ECA1616062D3}" srcOrd="1" destOrd="0" presId="urn:microsoft.com/office/officeart/2005/8/layout/cycle4"/>
    <dgm:cxn modelId="{8828FBB2-9C9E-4079-9BD5-8F8859930CC3}" srcId="{E9AE7A53-D0C6-49F6-8463-97EB4E97D63E}" destId="{EA297E24-8AAF-4AF5-B44E-512D4A892A17}" srcOrd="1" destOrd="0" parTransId="{DBD74CAC-248C-45C5-9449-EF1CB3F57A29}" sibTransId="{318F3983-FC37-4A59-91DC-4EEF6AA0C078}"/>
    <dgm:cxn modelId="{FADC7B3D-D41E-4B8A-B028-821162E84897}" srcId="{8C2498FC-4D44-4971-BDD6-A66D51B814BC}" destId="{E9AE7A53-D0C6-49F6-8463-97EB4E97D63E}" srcOrd="2" destOrd="0" parTransId="{76FE129E-A6B8-43D4-9013-A5D6580FBDAE}" sibTransId="{8AF43E24-3A2D-42F1-B444-A807682474A6}"/>
    <dgm:cxn modelId="{F5FE807C-6556-4F8C-9EEE-FFF28916E19C}" srcId="{7B31A44B-A01A-41B4-A77A-E7E2E2F9D3EC}" destId="{E65EEB00-CE89-4A21-9F8A-2FFF33E610DE}" srcOrd="2" destOrd="0" parTransId="{E5D9BB4A-1BB1-41F4-9C4E-F16BD2F5E7A2}" sibTransId="{139A4B0D-8681-4835-9341-B7CB2A7EA8E2}"/>
    <dgm:cxn modelId="{D0807639-ED5B-4C20-AB22-8504CAEE6C61}" type="presOf" srcId="{DCBBD42F-9862-450F-8484-1101900BD927}" destId="{124BFB42-18B2-409C-8275-D36C9642E8EC}" srcOrd="0" destOrd="0" presId="urn:microsoft.com/office/officeart/2005/8/layout/cycle4"/>
    <dgm:cxn modelId="{0D73A32C-0C69-49DD-9323-C6316606C191}" type="presOf" srcId="{8573077D-9617-4487-B6CD-9924DB010EF3}" destId="{6577D1ED-40C7-473E-B694-D02D12A1C647}" srcOrd="0" destOrd="1" presId="urn:microsoft.com/office/officeart/2005/8/layout/cycle4"/>
    <dgm:cxn modelId="{46D145EC-5811-47A9-9258-E73B8EEC05D3}" srcId="{C7A40E15-E6E9-4CDB-9180-E058D4548AE1}" destId="{88D67447-75B4-4726-8270-44E75625CC05}" srcOrd="0" destOrd="0" parTransId="{B8E45732-8BBC-463C-874C-6C7AD6468E83}" sibTransId="{80BF0EAB-2502-48A4-A8AC-65DA495E9100}"/>
    <dgm:cxn modelId="{88AC46B2-36DC-47C7-A07F-AEE03C9CE1E5}" srcId="{DCBBD42F-9862-450F-8484-1101900BD927}" destId="{FA918367-15FB-4D18-8B92-6E24DD905875}" srcOrd="2" destOrd="0" parTransId="{84CE5BC1-0A89-4EB2-ABC2-661E313E8999}" sibTransId="{B3A76B96-2EE7-4212-A9EF-3249C9991D17}"/>
    <dgm:cxn modelId="{5385D4B3-7DDB-4D50-94C4-3F0C368F49DC}" type="presOf" srcId="{68C36F2F-6BA8-42AB-9974-A835DDC6D175}" destId="{E3F7CA30-9F8F-402A-9F56-F97DFCEE3DDB}" srcOrd="0" destOrd="1" presId="urn:microsoft.com/office/officeart/2005/8/layout/cycle4"/>
    <dgm:cxn modelId="{CD44B0F3-2D42-4EA9-82D9-47B53E3B737B}" srcId="{7B31A44B-A01A-41B4-A77A-E7E2E2F9D3EC}" destId="{8573077D-9617-4487-B6CD-9924DB010EF3}" srcOrd="1" destOrd="0" parTransId="{7544D028-7630-4521-983C-4BDCAABA1B81}" sibTransId="{AB4FE10C-8B12-4414-A298-8C6B68886A01}"/>
    <dgm:cxn modelId="{36ABFBD0-5904-45CD-959A-AC430F9FFA24}" type="presOf" srcId="{FA918367-15FB-4D18-8B92-6E24DD905875}" destId="{15D61A6B-3DF8-4B28-82F5-E73972469191}" srcOrd="1" destOrd="2" presId="urn:microsoft.com/office/officeart/2005/8/layout/cycle4"/>
    <dgm:cxn modelId="{3F362F13-CEC6-47D8-B9F8-40F81589CCF0}" srcId="{8C2498FC-4D44-4971-BDD6-A66D51B814BC}" destId="{DCBBD42F-9862-450F-8484-1101900BD927}" srcOrd="1" destOrd="0" parTransId="{60845C9E-B3F5-4DB2-997A-4CDF553DF923}" sibTransId="{0800D314-0AD1-4CDC-9A52-2C04ED3B2012}"/>
    <dgm:cxn modelId="{AA9C0FEC-0A75-4667-BA1C-268F0A948B1F}" type="presOf" srcId="{8C2498FC-4D44-4971-BDD6-A66D51B814BC}" destId="{2EC9238F-4879-414D-AAEE-E6AF247F44D6}" srcOrd="0" destOrd="0" presId="urn:microsoft.com/office/officeart/2005/8/layout/cycle4"/>
    <dgm:cxn modelId="{89A1B518-BB3C-4952-9B7C-434DAAE81C77}" srcId="{DCBBD42F-9862-450F-8484-1101900BD927}" destId="{45A8B857-D602-465E-A65E-41C1AF457BE3}" srcOrd="1" destOrd="0" parTransId="{EDBF824B-3AC7-4460-B085-2FCA4A77D2BF}" sibTransId="{833CB0A1-F00F-4564-895E-7FEB528522F0}"/>
    <dgm:cxn modelId="{9AD4B098-3BF6-4916-83ED-72FDC47A5244}" type="presOf" srcId="{88D67447-75B4-4726-8270-44E75625CC05}" destId="{E3F7CA30-9F8F-402A-9F56-F97DFCEE3DDB}" srcOrd="0" destOrd="0" presId="urn:microsoft.com/office/officeart/2005/8/layout/cycle4"/>
    <dgm:cxn modelId="{6BD8D877-6F68-40A9-921C-38E6603C1196}" type="presOf" srcId="{FA918367-15FB-4D18-8B92-6E24DD905875}" destId="{7F9A0DC4-AC68-455B-A102-C2CE0F251F56}" srcOrd="0" destOrd="2" presId="urn:microsoft.com/office/officeart/2005/8/layout/cycle4"/>
    <dgm:cxn modelId="{88E30185-D1D5-434A-93E3-4E42019039A4}" type="presOf" srcId="{68C36F2F-6BA8-42AB-9974-A835DDC6D175}" destId="{7D186E78-913A-4209-8044-79FED100CDA9}" srcOrd="1" destOrd="1" presId="urn:microsoft.com/office/officeart/2005/8/layout/cycle4"/>
    <dgm:cxn modelId="{61A845F4-614D-4FF7-BCEB-8A781D28D75C}" type="presOf" srcId="{EA297E24-8AAF-4AF5-B44E-512D4A892A17}" destId="{42FB175C-8A02-4DC7-A803-3240BD169D50}" srcOrd="0" destOrd="1" presId="urn:microsoft.com/office/officeart/2005/8/layout/cycle4"/>
    <dgm:cxn modelId="{C1A711B7-06EE-44A0-9BED-F567EFB74001}" srcId="{7B31A44B-A01A-41B4-A77A-E7E2E2F9D3EC}" destId="{4C6CC939-109B-4B32-B931-70814A73DD0E}" srcOrd="0" destOrd="0" parTransId="{47D0AFA7-595E-41D8-B52F-3A7D8B907C09}" sibTransId="{55EBC2B5-58DF-4F03-A22F-74F91E298C9D}"/>
    <dgm:cxn modelId="{DBFEF9B4-EE62-4CCC-BC50-DFED850F1057}" srcId="{C7A40E15-E6E9-4CDB-9180-E058D4548AE1}" destId="{68C36F2F-6BA8-42AB-9974-A835DDC6D175}" srcOrd="1" destOrd="0" parTransId="{D48531B8-7AB9-4D46-992D-ADEF6FD789A5}" sibTransId="{D0A6238D-0C47-42FB-B2B6-A873CF5376D7}"/>
    <dgm:cxn modelId="{44FBF2D8-8A7E-4EAD-894E-AD154FCDCF78}" type="presOf" srcId="{7B31A44B-A01A-41B4-A77A-E7E2E2F9D3EC}" destId="{2A9E86E4-5CEA-4269-BF32-CC80D2728908}" srcOrd="0" destOrd="0" presId="urn:microsoft.com/office/officeart/2005/8/layout/cycle4"/>
    <dgm:cxn modelId="{4B709302-BAD1-4F31-81FA-70FA294F5B2D}" type="presOf" srcId="{4C6CC939-109B-4B32-B931-70814A73DD0E}" destId="{6577D1ED-40C7-473E-B694-D02D12A1C647}" srcOrd="0" destOrd="0" presId="urn:microsoft.com/office/officeart/2005/8/layout/cycle4"/>
    <dgm:cxn modelId="{C49762B1-8ED6-459A-BD37-92C08A7BF169}" type="presParOf" srcId="{2EC9238F-4879-414D-AAEE-E6AF247F44D6}" destId="{355C93B6-36FA-4D17-BAE9-574AB383DAC0}" srcOrd="0" destOrd="0" presId="urn:microsoft.com/office/officeart/2005/8/layout/cycle4"/>
    <dgm:cxn modelId="{8BDDD1F1-97C8-476D-BCB7-7108CB1D1CBF}" type="presParOf" srcId="{355C93B6-36FA-4D17-BAE9-574AB383DAC0}" destId="{4538D4BC-C203-4E89-9EBE-9A6CC678AAC0}" srcOrd="0" destOrd="0" presId="urn:microsoft.com/office/officeart/2005/8/layout/cycle4"/>
    <dgm:cxn modelId="{85E5ADE0-B359-4866-9E3C-474293E80301}" type="presParOf" srcId="{4538D4BC-C203-4E89-9EBE-9A6CC678AAC0}" destId="{E3F7CA30-9F8F-402A-9F56-F97DFCEE3DDB}" srcOrd="0" destOrd="0" presId="urn:microsoft.com/office/officeart/2005/8/layout/cycle4"/>
    <dgm:cxn modelId="{CF6B77A6-B8EC-4841-BCEC-CC067F5650A7}" type="presParOf" srcId="{4538D4BC-C203-4E89-9EBE-9A6CC678AAC0}" destId="{7D186E78-913A-4209-8044-79FED100CDA9}" srcOrd="1" destOrd="0" presId="urn:microsoft.com/office/officeart/2005/8/layout/cycle4"/>
    <dgm:cxn modelId="{47F109B1-6023-494A-9F64-8B454EF3E943}" type="presParOf" srcId="{355C93B6-36FA-4D17-BAE9-574AB383DAC0}" destId="{2B2ADDE7-2496-4CC0-89AC-CC73E24039CA}" srcOrd="1" destOrd="0" presId="urn:microsoft.com/office/officeart/2005/8/layout/cycle4"/>
    <dgm:cxn modelId="{2D5CF0EC-263A-4988-94DE-94DBAF0035BF}" type="presParOf" srcId="{2B2ADDE7-2496-4CC0-89AC-CC73E24039CA}" destId="{7F9A0DC4-AC68-455B-A102-C2CE0F251F56}" srcOrd="0" destOrd="0" presId="urn:microsoft.com/office/officeart/2005/8/layout/cycle4"/>
    <dgm:cxn modelId="{D6DF5235-65A1-436B-B803-F1AC6264A088}" type="presParOf" srcId="{2B2ADDE7-2496-4CC0-89AC-CC73E24039CA}" destId="{15D61A6B-3DF8-4B28-82F5-E73972469191}" srcOrd="1" destOrd="0" presId="urn:microsoft.com/office/officeart/2005/8/layout/cycle4"/>
    <dgm:cxn modelId="{24FFA182-9283-43AE-9D41-B7DD2787AB93}" type="presParOf" srcId="{355C93B6-36FA-4D17-BAE9-574AB383DAC0}" destId="{E8B82F6B-E887-464C-B62C-7BC6B3CFAA1D}" srcOrd="2" destOrd="0" presId="urn:microsoft.com/office/officeart/2005/8/layout/cycle4"/>
    <dgm:cxn modelId="{D2BBF2FB-1072-48C0-B824-545786A80712}" type="presParOf" srcId="{E8B82F6B-E887-464C-B62C-7BC6B3CFAA1D}" destId="{42FB175C-8A02-4DC7-A803-3240BD169D50}" srcOrd="0" destOrd="0" presId="urn:microsoft.com/office/officeart/2005/8/layout/cycle4"/>
    <dgm:cxn modelId="{C147F5DA-3FF9-4158-B917-3305EC13A7EF}" type="presParOf" srcId="{E8B82F6B-E887-464C-B62C-7BC6B3CFAA1D}" destId="{64029FB1-125D-4E0E-A6AD-2F67454925FA}" srcOrd="1" destOrd="0" presId="urn:microsoft.com/office/officeart/2005/8/layout/cycle4"/>
    <dgm:cxn modelId="{799187A2-FE09-415A-BE55-1F6156B73543}" type="presParOf" srcId="{355C93B6-36FA-4D17-BAE9-574AB383DAC0}" destId="{98BF2676-E2DD-49E9-8553-E1A6F2320704}" srcOrd="3" destOrd="0" presId="urn:microsoft.com/office/officeart/2005/8/layout/cycle4"/>
    <dgm:cxn modelId="{DF9446E0-CAD7-4940-BC01-F01F6B5A284C}" type="presParOf" srcId="{98BF2676-E2DD-49E9-8553-E1A6F2320704}" destId="{6577D1ED-40C7-473E-B694-D02D12A1C647}" srcOrd="0" destOrd="0" presId="urn:microsoft.com/office/officeart/2005/8/layout/cycle4"/>
    <dgm:cxn modelId="{67842386-BF5F-49B7-A247-6D5A828B9253}" type="presParOf" srcId="{98BF2676-E2DD-49E9-8553-E1A6F2320704}" destId="{4AC92F12-F3FD-429F-AC3B-ECA1616062D3}" srcOrd="1" destOrd="0" presId="urn:microsoft.com/office/officeart/2005/8/layout/cycle4"/>
    <dgm:cxn modelId="{A2E65FE7-31D0-4DD2-9003-69BB7EBCB33D}" type="presParOf" srcId="{355C93B6-36FA-4D17-BAE9-574AB383DAC0}" destId="{A1DE1288-C02B-4BCF-BA55-2703C3A57045}" srcOrd="4" destOrd="0" presId="urn:microsoft.com/office/officeart/2005/8/layout/cycle4"/>
    <dgm:cxn modelId="{BF0F6BC1-7CC7-4AD0-BB2F-A28CF10391F5}" type="presParOf" srcId="{2EC9238F-4879-414D-AAEE-E6AF247F44D6}" destId="{3E9057CA-E733-45D7-897B-D2D0407A7E62}" srcOrd="1" destOrd="0" presId="urn:microsoft.com/office/officeart/2005/8/layout/cycle4"/>
    <dgm:cxn modelId="{72F064B5-795F-439F-AFE7-B47BF9D2499F}" type="presParOf" srcId="{3E9057CA-E733-45D7-897B-D2D0407A7E62}" destId="{A7CF93AD-57F6-49DC-97B5-94B94CDD018A}" srcOrd="0" destOrd="0" presId="urn:microsoft.com/office/officeart/2005/8/layout/cycle4"/>
    <dgm:cxn modelId="{DACE82D3-425B-4098-8C04-40CBBE551246}" type="presParOf" srcId="{3E9057CA-E733-45D7-897B-D2D0407A7E62}" destId="{124BFB42-18B2-409C-8275-D36C9642E8EC}" srcOrd="1" destOrd="0" presId="urn:microsoft.com/office/officeart/2005/8/layout/cycle4"/>
    <dgm:cxn modelId="{2D6B7459-6BB0-4C80-8218-C0FF3211CBAA}" type="presParOf" srcId="{3E9057CA-E733-45D7-897B-D2D0407A7E62}" destId="{BEEADD49-7D74-4E3E-8309-4815BE089285}" srcOrd="2" destOrd="0" presId="urn:microsoft.com/office/officeart/2005/8/layout/cycle4"/>
    <dgm:cxn modelId="{B9C73422-BBFF-4918-8770-460E8887BAB1}" type="presParOf" srcId="{3E9057CA-E733-45D7-897B-D2D0407A7E62}" destId="{2A9E86E4-5CEA-4269-BF32-CC80D2728908}" srcOrd="3" destOrd="0" presId="urn:microsoft.com/office/officeart/2005/8/layout/cycle4"/>
    <dgm:cxn modelId="{92B62510-9C86-4728-B666-A3E1B2891768}" type="presParOf" srcId="{3E9057CA-E733-45D7-897B-D2D0407A7E62}" destId="{360440FB-6C95-4C3D-BBFC-78286E499DB7}" srcOrd="4" destOrd="0" presId="urn:microsoft.com/office/officeart/2005/8/layout/cycle4"/>
    <dgm:cxn modelId="{7E35B1AC-EE72-4B8F-A3C8-A97FE4460697}" type="presParOf" srcId="{2EC9238F-4879-414D-AAEE-E6AF247F44D6}" destId="{6DD9E9C7-E72C-44AF-B718-4C0E3012E9A3}" srcOrd="2" destOrd="0" presId="urn:microsoft.com/office/officeart/2005/8/layout/cycle4"/>
    <dgm:cxn modelId="{B23258E2-C26E-41AF-9648-8987CE0CA83B}" type="presParOf" srcId="{2EC9238F-4879-414D-AAEE-E6AF247F44D6}" destId="{DE97B282-0CC4-4E81-8124-7322A8E8ADE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A34CD3-EED1-4DAA-8799-E7BE54E9F6C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BA8B8C93-8C68-4DCD-B1E9-7E02C3346E9D}">
      <dgm:prSet phldrT="[Texto]"/>
      <dgm:spPr/>
      <dgm:t>
        <a:bodyPr/>
        <a:lstStyle/>
        <a:p>
          <a:r>
            <a:rPr lang="es-ES" altLang="es-MX" dirty="0" smtClean="0">
              <a:latin typeface="Verdana" pitchFamily="34" charset="0"/>
            </a:rPr>
            <a:t>Metas a Corto y Mediano Plazo</a:t>
          </a:r>
          <a:endParaRPr lang="es-MX" dirty="0"/>
        </a:p>
      </dgm:t>
    </dgm:pt>
    <dgm:pt modelId="{62A8B99B-EDAF-4435-A3A1-9F8B5CA91A65}" type="parTrans" cxnId="{B47501A1-D850-4100-8A7F-AC0F4AC9AE24}">
      <dgm:prSet/>
      <dgm:spPr/>
      <dgm:t>
        <a:bodyPr/>
        <a:lstStyle/>
        <a:p>
          <a:endParaRPr lang="es-MX"/>
        </a:p>
      </dgm:t>
    </dgm:pt>
    <dgm:pt modelId="{A79C812F-D561-482D-84C7-B46521657E5F}" type="sibTrans" cxnId="{B47501A1-D850-4100-8A7F-AC0F4AC9AE24}">
      <dgm:prSet/>
      <dgm:spPr/>
      <dgm:t>
        <a:bodyPr/>
        <a:lstStyle/>
        <a:p>
          <a:endParaRPr lang="es-MX"/>
        </a:p>
      </dgm:t>
    </dgm:pt>
    <dgm:pt modelId="{BFEA9F34-08D6-4702-92FB-9F7460873E79}">
      <dgm:prSet phldrT="[Texto]"/>
      <dgm:spPr/>
      <dgm:t>
        <a:bodyPr/>
        <a:lstStyle/>
        <a:p>
          <a:r>
            <a:rPr lang="es-ES" altLang="es-MX" dirty="0" smtClean="0">
              <a:latin typeface="Verdana" pitchFamily="34" charset="0"/>
            </a:rPr>
            <a:t>Identificar Posibles Oportunidades </a:t>
          </a:r>
          <a:endParaRPr lang="es-MX" dirty="0"/>
        </a:p>
      </dgm:t>
    </dgm:pt>
    <dgm:pt modelId="{C5EEBE25-94A9-4C47-995F-D07DCE1E7953}" type="parTrans" cxnId="{DBB4771E-E82E-419E-964D-B69B9D499C4A}">
      <dgm:prSet/>
      <dgm:spPr/>
      <dgm:t>
        <a:bodyPr/>
        <a:lstStyle/>
        <a:p>
          <a:endParaRPr lang="es-MX"/>
        </a:p>
      </dgm:t>
    </dgm:pt>
    <dgm:pt modelId="{B2ED337E-CF69-4A6A-AEEF-94CFDB40F591}" type="sibTrans" cxnId="{DBB4771E-E82E-419E-964D-B69B9D499C4A}">
      <dgm:prSet/>
      <dgm:spPr/>
      <dgm:t>
        <a:bodyPr/>
        <a:lstStyle/>
        <a:p>
          <a:endParaRPr lang="es-MX"/>
        </a:p>
      </dgm:t>
    </dgm:pt>
    <dgm:pt modelId="{E9ECB2CB-D296-4D74-BB6D-99C5358628BA}">
      <dgm:prSet phldrT="[Texto]"/>
      <dgm:spPr/>
      <dgm:t>
        <a:bodyPr/>
        <a:lstStyle/>
        <a:p>
          <a:r>
            <a:rPr lang="es-ES" altLang="es-MX" dirty="0" smtClean="0">
              <a:latin typeface="Verdana" pitchFamily="34" charset="0"/>
            </a:rPr>
            <a:t>Resultados Finales Esperados</a:t>
          </a:r>
          <a:endParaRPr lang="es-MX" dirty="0"/>
        </a:p>
      </dgm:t>
    </dgm:pt>
    <dgm:pt modelId="{0870E0E3-017B-476F-AF7F-D526F0D82C4F}" type="parTrans" cxnId="{898DEF5D-B03A-4235-A68E-66E815D84E41}">
      <dgm:prSet/>
      <dgm:spPr/>
      <dgm:t>
        <a:bodyPr/>
        <a:lstStyle/>
        <a:p>
          <a:endParaRPr lang="es-MX"/>
        </a:p>
      </dgm:t>
    </dgm:pt>
    <dgm:pt modelId="{29FFC6FA-CBF3-44E3-BD19-CAEF2CF64CD6}" type="sibTrans" cxnId="{898DEF5D-B03A-4235-A68E-66E815D84E41}">
      <dgm:prSet/>
      <dgm:spPr/>
      <dgm:t>
        <a:bodyPr/>
        <a:lstStyle/>
        <a:p>
          <a:endParaRPr lang="es-MX"/>
        </a:p>
      </dgm:t>
    </dgm:pt>
    <dgm:pt modelId="{E9570E6E-C656-485F-BF77-7B79EED14790}" type="pres">
      <dgm:prSet presAssocID="{C9A34CD3-EED1-4DAA-8799-E7BE54E9F6CF}" presName="Name0" presStyleCnt="0">
        <dgm:presLayoutVars>
          <dgm:dir/>
          <dgm:resizeHandles val="exact"/>
        </dgm:presLayoutVars>
      </dgm:prSet>
      <dgm:spPr/>
      <dgm:t>
        <a:bodyPr/>
        <a:lstStyle/>
        <a:p>
          <a:endParaRPr lang="es-MX"/>
        </a:p>
      </dgm:t>
    </dgm:pt>
    <dgm:pt modelId="{83237A62-BC54-4781-B60F-4BF720E21C5A}" type="pres">
      <dgm:prSet presAssocID="{BA8B8C93-8C68-4DCD-B1E9-7E02C3346E9D}" presName="compNode" presStyleCnt="0"/>
      <dgm:spPr/>
    </dgm:pt>
    <dgm:pt modelId="{8CB21127-B164-4533-96D7-24477F47A3B5}" type="pres">
      <dgm:prSet presAssocID="{BA8B8C93-8C68-4DCD-B1E9-7E02C3346E9D}" presName="pictRect" presStyleLbl="node1" presStyleIdx="0" presStyleCnt="3"/>
      <dgm:spPr>
        <a:blipFill rotWithShape="1">
          <a:blip xmlns:r="http://schemas.openxmlformats.org/officeDocument/2006/relationships" r:embed="rId1"/>
          <a:stretch>
            <a:fillRect/>
          </a:stretch>
        </a:blipFill>
      </dgm:spPr>
    </dgm:pt>
    <dgm:pt modelId="{D37ACD91-38B6-499C-B603-3FD5272BC327}" type="pres">
      <dgm:prSet presAssocID="{BA8B8C93-8C68-4DCD-B1E9-7E02C3346E9D}" presName="textRect" presStyleLbl="revTx" presStyleIdx="0" presStyleCnt="3">
        <dgm:presLayoutVars>
          <dgm:bulletEnabled val="1"/>
        </dgm:presLayoutVars>
      </dgm:prSet>
      <dgm:spPr/>
      <dgm:t>
        <a:bodyPr/>
        <a:lstStyle/>
        <a:p>
          <a:endParaRPr lang="es-MX"/>
        </a:p>
      </dgm:t>
    </dgm:pt>
    <dgm:pt modelId="{BC0D5431-5A89-4243-BCA1-55BA4F8AFE1B}" type="pres">
      <dgm:prSet presAssocID="{A79C812F-D561-482D-84C7-B46521657E5F}" presName="sibTrans" presStyleLbl="sibTrans2D1" presStyleIdx="0" presStyleCnt="0"/>
      <dgm:spPr/>
      <dgm:t>
        <a:bodyPr/>
        <a:lstStyle/>
        <a:p>
          <a:endParaRPr lang="es-MX"/>
        </a:p>
      </dgm:t>
    </dgm:pt>
    <dgm:pt modelId="{CAC96209-52DB-45AD-8AB9-FECF1F555CDC}" type="pres">
      <dgm:prSet presAssocID="{BFEA9F34-08D6-4702-92FB-9F7460873E79}" presName="compNode" presStyleCnt="0"/>
      <dgm:spPr/>
    </dgm:pt>
    <dgm:pt modelId="{B35E7862-FCD1-4B0E-B509-F4458228BC3A}" type="pres">
      <dgm:prSet presAssocID="{BFEA9F34-08D6-4702-92FB-9F7460873E79}" presName="pictRect" presStyleLbl="node1" presStyleIdx="1" presStyleCnt="3"/>
      <dgm:spPr>
        <a:blipFill rotWithShape="1">
          <a:blip xmlns:r="http://schemas.openxmlformats.org/officeDocument/2006/relationships" r:embed="rId2"/>
          <a:stretch>
            <a:fillRect/>
          </a:stretch>
        </a:blipFill>
      </dgm:spPr>
      <dgm:t>
        <a:bodyPr/>
        <a:lstStyle/>
        <a:p>
          <a:endParaRPr lang="es-MX"/>
        </a:p>
      </dgm:t>
    </dgm:pt>
    <dgm:pt modelId="{90E9B852-67C8-4447-967F-8ED738DCF738}" type="pres">
      <dgm:prSet presAssocID="{BFEA9F34-08D6-4702-92FB-9F7460873E79}" presName="textRect" presStyleLbl="revTx" presStyleIdx="1" presStyleCnt="3">
        <dgm:presLayoutVars>
          <dgm:bulletEnabled val="1"/>
        </dgm:presLayoutVars>
      </dgm:prSet>
      <dgm:spPr/>
      <dgm:t>
        <a:bodyPr/>
        <a:lstStyle/>
        <a:p>
          <a:endParaRPr lang="es-MX"/>
        </a:p>
      </dgm:t>
    </dgm:pt>
    <dgm:pt modelId="{E7E60A3B-9811-4644-BD40-780EC0B8B9A4}" type="pres">
      <dgm:prSet presAssocID="{B2ED337E-CF69-4A6A-AEEF-94CFDB40F591}" presName="sibTrans" presStyleLbl="sibTrans2D1" presStyleIdx="0" presStyleCnt="0"/>
      <dgm:spPr/>
      <dgm:t>
        <a:bodyPr/>
        <a:lstStyle/>
        <a:p>
          <a:endParaRPr lang="es-MX"/>
        </a:p>
      </dgm:t>
    </dgm:pt>
    <dgm:pt modelId="{05673DAA-E83A-4D5B-8921-4D12104FA5A6}" type="pres">
      <dgm:prSet presAssocID="{E9ECB2CB-D296-4D74-BB6D-99C5358628BA}" presName="compNode" presStyleCnt="0"/>
      <dgm:spPr/>
    </dgm:pt>
    <dgm:pt modelId="{476AC702-7B19-4249-82D9-D914DE7E6CE0}" type="pres">
      <dgm:prSet presAssocID="{E9ECB2CB-D296-4D74-BB6D-99C5358628BA}" presName="pictRect" presStyleLbl="node1" presStyleIdx="2" presStyleCnt="3"/>
      <dgm:spPr>
        <a:blipFill rotWithShape="1">
          <a:blip xmlns:r="http://schemas.openxmlformats.org/officeDocument/2006/relationships" r:embed="rId3"/>
          <a:stretch>
            <a:fillRect/>
          </a:stretch>
        </a:blipFill>
      </dgm:spPr>
      <dgm:t>
        <a:bodyPr/>
        <a:lstStyle/>
        <a:p>
          <a:endParaRPr lang="es-MX"/>
        </a:p>
      </dgm:t>
    </dgm:pt>
    <dgm:pt modelId="{CD6679D3-402B-47C1-B6DF-D6E8CE80A844}" type="pres">
      <dgm:prSet presAssocID="{E9ECB2CB-D296-4D74-BB6D-99C5358628BA}" presName="textRect" presStyleLbl="revTx" presStyleIdx="2" presStyleCnt="3">
        <dgm:presLayoutVars>
          <dgm:bulletEnabled val="1"/>
        </dgm:presLayoutVars>
      </dgm:prSet>
      <dgm:spPr/>
      <dgm:t>
        <a:bodyPr/>
        <a:lstStyle/>
        <a:p>
          <a:endParaRPr lang="es-MX"/>
        </a:p>
      </dgm:t>
    </dgm:pt>
  </dgm:ptLst>
  <dgm:cxnLst>
    <dgm:cxn modelId="{13852C61-8C21-4CB6-B4D5-C9CB990EF11D}" type="presOf" srcId="{A79C812F-D561-482D-84C7-B46521657E5F}" destId="{BC0D5431-5A89-4243-BCA1-55BA4F8AFE1B}" srcOrd="0" destOrd="0" presId="urn:microsoft.com/office/officeart/2005/8/layout/pList1"/>
    <dgm:cxn modelId="{B47501A1-D850-4100-8A7F-AC0F4AC9AE24}" srcId="{C9A34CD3-EED1-4DAA-8799-E7BE54E9F6CF}" destId="{BA8B8C93-8C68-4DCD-B1E9-7E02C3346E9D}" srcOrd="0" destOrd="0" parTransId="{62A8B99B-EDAF-4435-A3A1-9F8B5CA91A65}" sibTransId="{A79C812F-D561-482D-84C7-B46521657E5F}"/>
    <dgm:cxn modelId="{DBB4771E-E82E-419E-964D-B69B9D499C4A}" srcId="{C9A34CD3-EED1-4DAA-8799-E7BE54E9F6CF}" destId="{BFEA9F34-08D6-4702-92FB-9F7460873E79}" srcOrd="1" destOrd="0" parTransId="{C5EEBE25-94A9-4C47-995F-D07DCE1E7953}" sibTransId="{B2ED337E-CF69-4A6A-AEEF-94CFDB40F591}"/>
    <dgm:cxn modelId="{37B4FC12-A2A5-4FC3-9B19-6B786EE21D91}" type="presOf" srcId="{E9ECB2CB-D296-4D74-BB6D-99C5358628BA}" destId="{CD6679D3-402B-47C1-B6DF-D6E8CE80A844}" srcOrd="0" destOrd="0" presId="urn:microsoft.com/office/officeart/2005/8/layout/pList1"/>
    <dgm:cxn modelId="{D7BF45F8-E76F-4B8B-99B9-96EF07B9C417}" type="presOf" srcId="{B2ED337E-CF69-4A6A-AEEF-94CFDB40F591}" destId="{E7E60A3B-9811-4644-BD40-780EC0B8B9A4}" srcOrd="0" destOrd="0" presId="urn:microsoft.com/office/officeart/2005/8/layout/pList1"/>
    <dgm:cxn modelId="{53C65A1F-D5F8-4E01-AC08-FED11EDBF2AA}" type="presOf" srcId="{C9A34CD3-EED1-4DAA-8799-E7BE54E9F6CF}" destId="{E9570E6E-C656-485F-BF77-7B79EED14790}" srcOrd="0" destOrd="0" presId="urn:microsoft.com/office/officeart/2005/8/layout/pList1"/>
    <dgm:cxn modelId="{898DEF5D-B03A-4235-A68E-66E815D84E41}" srcId="{C9A34CD3-EED1-4DAA-8799-E7BE54E9F6CF}" destId="{E9ECB2CB-D296-4D74-BB6D-99C5358628BA}" srcOrd="2" destOrd="0" parTransId="{0870E0E3-017B-476F-AF7F-D526F0D82C4F}" sibTransId="{29FFC6FA-CBF3-44E3-BD19-CAEF2CF64CD6}"/>
    <dgm:cxn modelId="{E7EFE207-30B1-4877-800F-CB652A05125A}" type="presOf" srcId="{BA8B8C93-8C68-4DCD-B1E9-7E02C3346E9D}" destId="{D37ACD91-38B6-499C-B603-3FD5272BC327}" srcOrd="0" destOrd="0" presId="urn:microsoft.com/office/officeart/2005/8/layout/pList1"/>
    <dgm:cxn modelId="{4E10F63D-77D6-4A16-AFE1-7F029946DB41}" type="presOf" srcId="{BFEA9F34-08D6-4702-92FB-9F7460873E79}" destId="{90E9B852-67C8-4447-967F-8ED738DCF738}" srcOrd="0" destOrd="0" presId="urn:microsoft.com/office/officeart/2005/8/layout/pList1"/>
    <dgm:cxn modelId="{E26E23A3-F9B5-481D-96F2-3909211111F8}" type="presParOf" srcId="{E9570E6E-C656-485F-BF77-7B79EED14790}" destId="{83237A62-BC54-4781-B60F-4BF720E21C5A}" srcOrd="0" destOrd="0" presId="urn:microsoft.com/office/officeart/2005/8/layout/pList1"/>
    <dgm:cxn modelId="{6D5CE05A-6896-4507-B8E6-40242AA5898D}" type="presParOf" srcId="{83237A62-BC54-4781-B60F-4BF720E21C5A}" destId="{8CB21127-B164-4533-96D7-24477F47A3B5}" srcOrd="0" destOrd="0" presId="urn:microsoft.com/office/officeart/2005/8/layout/pList1"/>
    <dgm:cxn modelId="{89A053E8-5AEF-42F2-92FB-DD9887948416}" type="presParOf" srcId="{83237A62-BC54-4781-B60F-4BF720E21C5A}" destId="{D37ACD91-38B6-499C-B603-3FD5272BC327}" srcOrd="1" destOrd="0" presId="urn:microsoft.com/office/officeart/2005/8/layout/pList1"/>
    <dgm:cxn modelId="{06B2A3B1-26F8-4781-ACA6-A27175E4620A}" type="presParOf" srcId="{E9570E6E-C656-485F-BF77-7B79EED14790}" destId="{BC0D5431-5A89-4243-BCA1-55BA4F8AFE1B}" srcOrd="1" destOrd="0" presId="urn:microsoft.com/office/officeart/2005/8/layout/pList1"/>
    <dgm:cxn modelId="{15E41582-F79F-41EB-B94E-8D2BBAF63AB9}" type="presParOf" srcId="{E9570E6E-C656-485F-BF77-7B79EED14790}" destId="{CAC96209-52DB-45AD-8AB9-FECF1F555CDC}" srcOrd="2" destOrd="0" presId="urn:microsoft.com/office/officeart/2005/8/layout/pList1"/>
    <dgm:cxn modelId="{D65E579E-6762-4AE8-A8C4-CFDD363FBBB8}" type="presParOf" srcId="{CAC96209-52DB-45AD-8AB9-FECF1F555CDC}" destId="{B35E7862-FCD1-4B0E-B509-F4458228BC3A}" srcOrd="0" destOrd="0" presId="urn:microsoft.com/office/officeart/2005/8/layout/pList1"/>
    <dgm:cxn modelId="{F54559B2-EC39-422C-A93E-211B0A0B648A}" type="presParOf" srcId="{CAC96209-52DB-45AD-8AB9-FECF1F555CDC}" destId="{90E9B852-67C8-4447-967F-8ED738DCF738}" srcOrd="1" destOrd="0" presId="urn:microsoft.com/office/officeart/2005/8/layout/pList1"/>
    <dgm:cxn modelId="{6CFBF19D-FDBB-43A9-B57B-278766B1A025}" type="presParOf" srcId="{E9570E6E-C656-485F-BF77-7B79EED14790}" destId="{E7E60A3B-9811-4644-BD40-780EC0B8B9A4}" srcOrd="3" destOrd="0" presId="urn:microsoft.com/office/officeart/2005/8/layout/pList1"/>
    <dgm:cxn modelId="{23EC5A9B-9C6B-489B-957C-A01B20B166D2}" type="presParOf" srcId="{E9570E6E-C656-485F-BF77-7B79EED14790}" destId="{05673DAA-E83A-4D5B-8921-4D12104FA5A6}" srcOrd="4" destOrd="0" presId="urn:microsoft.com/office/officeart/2005/8/layout/pList1"/>
    <dgm:cxn modelId="{CC1CE342-4385-4BAD-8B5D-16BC578A940C}" type="presParOf" srcId="{05673DAA-E83A-4D5B-8921-4D12104FA5A6}" destId="{476AC702-7B19-4249-82D9-D914DE7E6CE0}" srcOrd="0" destOrd="0" presId="urn:microsoft.com/office/officeart/2005/8/layout/pList1"/>
    <dgm:cxn modelId="{CFB4ABD8-F1EB-4F11-9F34-F1317C904AB0}" type="presParOf" srcId="{05673DAA-E83A-4D5B-8921-4D12104FA5A6}" destId="{CD6679D3-402B-47C1-B6DF-D6E8CE80A84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F29D56-C9F4-4CA1-85FB-2459237257F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B16B929B-49B6-4496-A34D-FFDC61172337}">
      <dgm:prSet phldrT="[Texto]"/>
      <dgm:spPr/>
      <dgm:t>
        <a:bodyPr/>
        <a:lstStyle/>
        <a:p>
          <a:r>
            <a:rPr lang="es-MX" dirty="0" smtClean="0">
              <a:solidFill>
                <a:schemeClr val="tx1"/>
              </a:solidFill>
            </a:rPr>
            <a:t>Ventajas </a:t>
          </a:r>
          <a:endParaRPr lang="es-MX" dirty="0">
            <a:solidFill>
              <a:schemeClr val="tx1"/>
            </a:solidFill>
          </a:endParaRPr>
        </a:p>
      </dgm:t>
    </dgm:pt>
    <dgm:pt modelId="{5E42F06E-9EB9-45B8-AFF8-D30D37AFBC7C}" type="parTrans" cxnId="{D92EEF8A-005E-4867-9AE1-2A5FB9037304}">
      <dgm:prSet/>
      <dgm:spPr/>
      <dgm:t>
        <a:bodyPr/>
        <a:lstStyle/>
        <a:p>
          <a:endParaRPr lang="es-MX"/>
        </a:p>
      </dgm:t>
    </dgm:pt>
    <dgm:pt modelId="{E9A52301-E047-4E0C-95A5-3516815B0DAF}" type="sibTrans" cxnId="{D92EEF8A-005E-4867-9AE1-2A5FB9037304}">
      <dgm:prSet/>
      <dgm:spPr/>
      <dgm:t>
        <a:bodyPr/>
        <a:lstStyle/>
        <a:p>
          <a:endParaRPr lang="es-MX"/>
        </a:p>
      </dgm:t>
    </dgm:pt>
    <dgm:pt modelId="{EFB02781-BCE0-43F9-852C-B6E0F5A8EECD}">
      <dgm:prSet phldrT="[Texto]"/>
      <dgm:spPr/>
      <dgm:t>
        <a:bodyPr/>
        <a:lstStyle/>
        <a:p>
          <a:r>
            <a:rPr lang="es-CO" altLang="es-MX" dirty="0" smtClean="0">
              <a:solidFill>
                <a:schemeClr val="tx1"/>
              </a:solidFill>
              <a:cs typeface="Times New Roman" pitchFamily="18" charset="0"/>
            </a:rPr>
            <a:t>P</a:t>
          </a:r>
          <a:r>
            <a:rPr lang="es-CO" altLang="es-MX" dirty="0" smtClean="0">
              <a:solidFill>
                <a:schemeClr val="tx1"/>
              </a:solidFill>
              <a:latin typeface="Arial" charset="0"/>
              <a:cs typeface="Arial" charset="0"/>
            </a:rPr>
            <a:t>lanifica, organiza y ejecuta las actividades a desarrollar, para la puesta en marcha de la empresa</a:t>
          </a:r>
          <a:endParaRPr lang="es-MX" dirty="0">
            <a:solidFill>
              <a:schemeClr val="tx1"/>
            </a:solidFill>
          </a:endParaRPr>
        </a:p>
      </dgm:t>
    </dgm:pt>
    <dgm:pt modelId="{EB651F2C-4359-4949-992D-27BD3BFE1158}" type="parTrans" cxnId="{2C4FBB16-2851-48AE-BDFC-734A007D218A}">
      <dgm:prSet/>
      <dgm:spPr/>
      <dgm:t>
        <a:bodyPr/>
        <a:lstStyle/>
        <a:p>
          <a:endParaRPr lang="es-MX"/>
        </a:p>
      </dgm:t>
    </dgm:pt>
    <dgm:pt modelId="{9ABF8BF0-6F7E-4264-8169-D5A85DCA369E}" type="sibTrans" cxnId="{2C4FBB16-2851-48AE-BDFC-734A007D218A}">
      <dgm:prSet/>
      <dgm:spPr/>
      <dgm:t>
        <a:bodyPr/>
        <a:lstStyle/>
        <a:p>
          <a:endParaRPr lang="es-MX"/>
        </a:p>
      </dgm:t>
    </dgm:pt>
    <dgm:pt modelId="{BF3DED3C-DC44-4ED7-83A9-27157495B813}">
      <dgm:prSet phldrT="[Texto]"/>
      <dgm:spPr/>
      <dgm:t>
        <a:bodyPr/>
        <a:lstStyle/>
        <a:p>
          <a:r>
            <a:rPr lang="es-CO" altLang="es-MX" dirty="0" smtClean="0">
              <a:solidFill>
                <a:schemeClr val="tx1"/>
              </a:solidFill>
              <a:latin typeface="Arial" charset="0"/>
              <a:cs typeface="Arial" charset="0"/>
            </a:rPr>
            <a:t>elabora el presupuesto </a:t>
          </a:r>
          <a:endParaRPr lang="es-MX" dirty="0">
            <a:solidFill>
              <a:schemeClr val="tx1"/>
            </a:solidFill>
          </a:endParaRPr>
        </a:p>
      </dgm:t>
    </dgm:pt>
    <dgm:pt modelId="{48639F28-AC32-4DF7-A444-1043B8701735}" type="parTrans" cxnId="{D83AEA3E-CE70-4AD6-91E8-802DA253B64E}">
      <dgm:prSet/>
      <dgm:spPr/>
      <dgm:t>
        <a:bodyPr/>
        <a:lstStyle/>
        <a:p>
          <a:endParaRPr lang="es-MX"/>
        </a:p>
      </dgm:t>
    </dgm:pt>
    <dgm:pt modelId="{4A1EC939-1D85-4D8D-BCCF-8FB2964D011D}" type="sibTrans" cxnId="{D83AEA3E-CE70-4AD6-91E8-802DA253B64E}">
      <dgm:prSet/>
      <dgm:spPr/>
      <dgm:t>
        <a:bodyPr/>
        <a:lstStyle/>
        <a:p>
          <a:endParaRPr lang="es-MX"/>
        </a:p>
      </dgm:t>
    </dgm:pt>
    <dgm:pt modelId="{BCED98A2-65DF-43C5-8BB3-3068B47F206B}">
      <dgm:prSet phldrT="[Texto]"/>
      <dgm:spPr/>
      <dgm:t>
        <a:bodyPr/>
        <a:lstStyle/>
        <a:p>
          <a:r>
            <a:rPr lang="es-MX" dirty="0" smtClean="0">
              <a:solidFill>
                <a:schemeClr val="tx1"/>
              </a:solidFill>
            </a:rPr>
            <a:t>Desventajas</a:t>
          </a:r>
          <a:endParaRPr lang="es-MX" dirty="0">
            <a:solidFill>
              <a:schemeClr val="tx1"/>
            </a:solidFill>
          </a:endParaRPr>
        </a:p>
      </dgm:t>
    </dgm:pt>
    <dgm:pt modelId="{10F06D4C-22E0-4BCE-8B3A-4AF1331BCB25}" type="parTrans" cxnId="{E5DD159E-CDB8-4FF7-BC9B-D1B4AD3EB07F}">
      <dgm:prSet/>
      <dgm:spPr/>
      <dgm:t>
        <a:bodyPr/>
        <a:lstStyle/>
        <a:p>
          <a:endParaRPr lang="es-MX"/>
        </a:p>
      </dgm:t>
    </dgm:pt>
    <dgm:pt modelId="{B020DE37-61AD-495B-BAB5-B101609351FF}" type="sibTrans" cxnId="{E5DD159E-CDB8-4FF7-BC9B-D1B4AD3EB07F}">
      <dgm:prSet/>
      <dgm:spPr/>
      <dgm:t>
        <a:bodyPr/>
        <a:lstStyle/>
        <a:p>
          <a:endParaRPr lang="es-MX"/>
        </a:p>
      </dgm:t>
    </dgm:pt>
    <dgm:pt modelId="{68BCCD96-6C5E-4516-AADC-68C91224FEFD}">
      <dgm:prSet phldrT="[Texto]"/>
      <dgm:spPr/>
      <dgm:t>
        <a:bodyPr/>
        <a:lstStyle/>
        <a:p>
          <a:r>
            <a:rPr lang="es-CO" altLang="es-MX" dirty="0" smtClean="0">
              <a:solidFill>
                <a:schemeClr val="tx1"/>
              </a:solidFill>
              <a:latin typeface="Arial" charset="0"/>
              <a:cs typeface="Arial" charset="0"/>
            </a:rPr>
            <a:t>Identificación errónea, en la investigación de mercados</a:t>
          </a:r>
          <a:endParaRPr lang="es-MX" dirty="0">
            <a:solidFill>
              <a:schemeClr val="tx1"/>
            </a:solidFill>
          </a:endParaRPr>
        </a:p>
      </dgm:t>
    </dgm:pt>
    <dgm:pt modelId="{17CFF218-79B8-4A7E-8EAA-19CA0E27CB8C}" type="parTrans" cxnId="{8D99C2D6-3CE6-45B9-9CEC-C676BFBE2A3D}">
      <dgm:prSet/>
      <dgm:spPr/>
      <dgm:t>
        <a:bodyPr/>
        <a:lstStyle/>
        <a:p>
          <a:endParaRPr lang="es-MX"/>
        </a:p>
      </dgm:t>
    </dgm:pt>
    <dgm:pt modelId="{89CA87BC-3A15-459A-AF92-D3AD9BF25203}" type="sibTrans" cxnId="{8D99C2D6-3CE6-45B9-9CEC-C676BFBE2A3D}">
      <dgm:prSet/>
      <dgm:spPr/>
      <dgm:t>
        <a:bodyPr/>
        <a:lstStyle/>
        <a:p>
          <a:endParaRPr lang="es-MX"/>
        </a:p>
      </dgm:t>
    </dgm:pt>
    <dgm:pt modelId="{ADEDAC1B-DB28-42EF-9B53-6B5753B7ECAF}">
      <dgm:prSet phldrT="[Texto]"/>
      <dgm:spPr/>
      <dgm:t>
        <a:bodyPr/>
        <a:lstStyle/>
        <a:p>
          <a:r>
            <a:rPr lang="es-CO" altLang="es-MX" dirty="0" smtClean="0">
              <a:solidFill>
                <a:schemeClr val="tx1"/>
              </a:solidFill>
              <a:latin typeface="Arial" charset="0"/>
              <a:cs typeface="Arial" charset="0"/>
            </a:rPr>
            <a:t>La mala proyección del presupuesto de inversión </a:t>
          </a:r>
          <a:endParaRPr lang="es-MX" dirty="0">
            <a:solidFill>
              <a:schemeClr val="tx1"/>
            </a:solidFill>
          </a:endParaRPr>
        </a:p>
      </dgm:t>
    </dgm:pt>
    <dgm:pt modelId="{8982D033-CA80-4097-A20E-4A86B1AB57D3}" type="parTrans" cxnId="{CA2DD3B5-A5AF-4472-9AF8-2CD43A57C8A6}">
      <dgm:prSet/>
      <dgm:spPr/>
      <dgm:t>
        <a:bodyPr/>
        <a:lstStyle/>
        <a:p>
          <a:endParaRPr lang="es-MX"/>
        </a:p>
      </dgm:t>
    </dgm:pt>
    <dgm:pt modelId="{7BFA9F0C-97F3-402F-9415-62015F13AB90}" type="sibTrans" cxnId="{CA2DD3B5-A5AF-4472-9AF8-2CD43A57C8A6}">
      <dgm:prSet/>
      <dgm:spPr/>
      <dgm:t>
        <a:bodyPr/>
        <a:lstStyle/>
        <a:p>
          <a:endParaRPr lang="es-MX"/>
        </a:p>
      </dgm:t>
    </dgm:pt>
    <dgm:pt modelId="{9E3A09D2-7C35-4514-B270-21D611F7611D}">
      <dgm:prSet phldrT="[Texto]"/>
      <dgm:spPr/>
      <dgm:t>
        <a:bodyPr/>
        <a:lstStyle/>
        <a:p>
          <a:r>
            <a:rPr lang="es-CO" altLang="es-MX" dirty="0" smtClean="0">
              <a:solidFill>
                <a:schemeClr val="tx1"/>
              </a:solidFill>
              <a:latin typeface="Arial" charset="0"/>
              <a:cs typeface="Arial" charset="0"/>
            </a:rPr>
            <a:t>El control y evaluación de los resultados</a:t>
          </a:r>
          <a:endParaRPr lang="es-MX" dirty="0">
            <a:solidFill>
              <a:schemeClr val="tx1"/>
            </a:solidFill>
          </a:endParaRPr>
        </a:p>
      </dgm:t>
    </dgm:pt>
    <dgm:pt modelId="{33F79DCA-FE26-4161-89A1-E6D10445E434}" type="parTrans" cxnId="{641FA503-93CF-44F9-8D98-31B4AE325EA1}">
      <dgm:prSet/>
      <dgm:spPr/>
      <dgm:t>
        <a:bodyPr/>
        <a:lstStyle/>
        <a:p>
          <a:endParaRPr lang="es-MX"/>
        </a:p>
      </dgm:t>
    </dgm:pt>
    <dgm:pt modelId="{4761BAE3-3827-42CB-9A2A-5AFF559C86F9}" type="sibTrans" cxnId="{641FA503-93CF-44F9-8D98-31B4AE325EA1}">
      <dgm:prSet/>
      <dgm:spPr/>
      <dgm:t>
        <a:bodyPr/>
        <a:lstStyle/>
        <a:p>
          <a:endParaRPr lang="es-MX"/>
        </a:p>
      </dgm:t>
    </dgm:pt>
    <dgm:pt modelId="{97D4F777-DF18-4B66-BDCC-2F68353760F7}">
      <dgm:prSet phldrT="[Texto]"/>
      <dgm:spPr/>
      <dgm:t>
        <a:bodyPr/>
        <a:lstStyle/>
        <a:p>
          <a:r>
            <a:rPr lang="es-CO" altLang="es-MX" dirty="0" smtClean="0">
              <a:solidFill>
                <a:schemeClr val="tx1"/>
              </a:solidFill>
              <a:latin typeface="Arial" charset="0"/>
              <a:cs typeface="Arial" charset="0"/>
            </a:rPr>
            <a:t>El cronograma proyectado no se ajusta con el uso de los recursos</a:t>
          </a:r>
          <a:endParaRPr lang="es-MX" dirty="0">
            <a:solidFill>
              <a:schemeClr val="tx1"/>
            </a:solidFill>
          </a:endParaRPr>
        </a:p>
      </dgm:t>
    </dgm:pt>
    <dgm:pt modelId="{9A77EC6B-F5D1-4A67-AFDF-35B921AF708B}" type="parTrans" cxnId="{292DAE99-51EA-44B8-B804-425B576A4431}">
      <dgm:prSet/>
      <dgm:spPr/>
      <dgm:t>
        <a:bodyPr/>
        <a:lstStyle/>
        <a:p>
          <a:endParaRPr lang="es-MX"/>
        </a:p>
      </dgm:t>
    </dgm:pt>
    <dgm:pt modelId="{EDC9E3A2-8570-4E79-A797-50FFA55E7786}" type="sibTrans" cxnId="{292DAE99-51EA-44B8-B804-425B576A4431}">
      <dgm:prSet/>
      <dgm:spPr/>
      <dgm:t>
        <a:bodyPr/>
        <a:lstStyle/>
        <a:p>
          <a:endParaRPr lang="es-MX"/>
        </a:p>
      </dgm:t>
    </dgm:pt>
    <dgm:pt modelId="{1B6B510A-EA82-4B4B-8142-9F83F4FCCBC4}" type="pres">
      <dgm:prSet presAssocID="{7AF29D56-C9F4-4CA1-85FB-2459237257F4}" presName="Name0" presStyleCnt="0">
        <dgm:presLayoutVars>
          <dgm:dir/>
          <dgm:animLvl val="lvl"/>
          <dgm:resizeHandles/>
        </dgm:presLayoutVars>
      </dgm:prSet>
      <dgm:spPr/>
      <dgm:t>
        <a:bodyPr/>
        <a:lstStyle/>
        <a:p>
          <a:endParaRPr lang="es-MX"/>
        </a:p>
      </dgm:t>
    </dgm:pt>
    <dgm:pt modelId="{42CDB9D7-0615-4972-8982-64BE461E5D69}" type="pres">
      <dgm:prSet presAssocID="{B16B929B-49B6-4496-A34D-FFDC61172337}" presName="linNode" presStyleCnt="0"/>
      <dgm:spPr/>
    </dgm:pt>
    <dgm:pt modelId="{7C21D88A-9CB0-4A58-970A-72738BF358B7}" type="pres">
      <dgm:prSet presAssocID="{B16B929B-49B6-4496-A34D-FFDC61172337}" presName="parentShp" presStyleLbl="node1" presStyleIdx="0" presStyleCnt="2">
        <dgm:presLayoutVars>
          <dgm:bulletEnabled val="1"/>
        </dgm:presLayoutVars>
      </dgm:prSet>
      <dgm:spPr/>
      <dgm:t>
        <a:bodyPr/>
        <a:lstStyle/>
        <a:p>
          <a:endParaRPr lang="es-MX"/>
        </a:p>
      </dgm:t>
    </dgm:pt>
    <dgm:pt modelId="{7E005DE3-ECA2-41AF-88E9-E11E15DD345F}" type="pres">
      <dgm:prSet presAssocID="{B16B929B-49B6-4496-A34D-FFDC61172337}" presName="childShp" presStyleLbl="bgAccFollowNode1" presStyleIdx="0" presStyleCnt="2">
        <dgm:presLayoutVars>
          <dgm:bulletEnabled val="1"/>
        </dgm:presLayoutVars>
      </dgm:prSet>
      <dgm:spPr/>
      <dgm:t>
        <a:bodyPr/>
        <a:lstStyle/>
        <a:p>
          <a:endParaRPr lang="es-MX"/>
        </a:p>
      </dgm:t>
    </dgm:pt>
    <dgm:pt modelId="{955AA6CE-C3F0-493D-A398-04B88FD319E5}" type="pres">
      <dgm:prSet presAssocID="{E9A52301-E047-4E0C-95A5-3516815B0DAF}" presName="spacing" presStyleCnt="0"/>
      <dgm:spPr/>
    </dgm:pt>
    <dgm:pt modelId="{CFD9039D-40D5-4C6E-B2A8-8F9537274952}" type="pres">
      <dgm:prSet presAssocID="{BCED98A2-65DF-43C5-8BB3-3068B47F206B}" presName="linNode" presStyleCnt="0"/>
      <dgm:spPr/>
    </dgm:pt>
    <dgm:pt modelId="{03E6B140-BEE0-4413-8C9B-2B1E2D0E3320}" type="pres">
      <dgm:prSet presAssocID="{BCED98A2-65DF-43C5-8BB3-3068B47F206B}" presName="parentShp" presStyleLbl="node1" presStyleIdx="1" presStyleCnt="2">
        <dgm:presLayoutVars>
          <dgm:bulletEnabled val="1"/>
        </dgm:presLayoutVars>
      </dgm:prSet>
      <dgm:spPr/>
      <dgm:t>
        <a:bodyPr/>
        <a:lstStyle/>
        <a:p>
          <a:endParaRPr lang="es-MX"/>
        </a:p>
      </dgm:t>
    </dgm:pt>
    <dgm:pt modelId="{7D8A15C8-1E5C-4047-98A4-F6DBA47AF1F0}" type="pres">
      <dgm:prSet presAssocID="{BCED98A2-65DF-43C5-8BB3-3068B47F206B}" presName="childShp" presStyleLbl="bgAccFollowNode1" presStyleIdx="1" presStyleCnt="2">
        <dgm:presLayoutVars>
          <dgm:bulletEnabled val="1"/>
        </dgm:presLayoutVars>
      </dgm:prSet>
      <dgm:spPr/>
      <dgm:t>
        <a:bodyPr/>
        <a:lstStyle/>
        <a:p>
          <a:endParaRPr lang="es-MX"/>
        </a:p>
      </dgm:t>
    </dgm:pt>
  </dgm:ptLst>
  <dgm:cxnLst>
    <dgm:cxn modelId="{809A33CF-D943-48F9-B1F7-9FCB994F8BDB}" type="presOf" srcId="{ADEDAC1B-DB28-42EF-9B53-6B5753B7ECAF}" destId="{7D8A15C8-1E5C-4047-98A4-F6DBA47AF1F0}" srcOrd="0" destOrd="1" presId="urn:microsoft.com/office/officeart/2005/8/layout/vList6"/>
    <dgm:cxn modelId="{D83AEA3E-CE70-4AD6-91E8-802DA253B64E}" srcId="{B16B929B-49B6-4496-A34D-FFDC61172337}" destId="{BF3DED3C-DC44-4ED7-83A9-27157495B813}" srcOrd="1" destOrd="0" parTransId="{48639F28-AC32-4DF7-A444-1043B8701735}" sibTransId="{4A1EC939-1D85-4D8D-BCCF-8FB2964D011D}"/>
    <dgm:cxn modelId="{A5F27768-EC77-49E0-9D86-2C20A6CDDF8B}" type="presOf" srcId="{97D4F777-DF18-4B66-BDCC-2F68353760F7}" destId="{7D8A15C8-1E5C-4047-98A4-F6DBA47AF1F0}" srcOrd="0" destOrd="2" presId="urn:microsoft.com/office/officeart/2005/8/layout/vList6"/>
    <dgm:cxn modelId="{292DAE99-51EA-44B8-B804-425B576A4431}" srcId="{BCED98A2-65DF-43C5-8BB3-3068B47F206B}" destId="{97D4F777-DF18-4B66-BDCC-2F68353760F7}" srcOrd="2" destOrd="0" parTransId="{9A77EC6B-F5D1-4A67-AFDF-35B921AF708B}" sibTransId="{EDC9E3A2-8570-4E79-A797-50FFA55E7786}"/>
    <dgm:cxn modelId="{7B5B9188-56DB-4477-AFE3-52BF8962D466}" type="presOf" srcId="{BCED98A2-65DF-43C5-8BB3-3068B47F206B}" destId="{03E6B140-BEE0-4413-8C9B-2B1E2D0E3320}" srcOrd="0" destOrd="0" presId="urn:microsoft.com/office/officeart/2005/8/layout/vList6"/>
    <dgm:cxn modelId="{2C4FBB16-2851-48AE-BDFC-734A007D218A}" srcId="{B16B929B-49B6-4496-A34D-FFDC61172337}" destId="{EFB02781-BCE0-43F9-852C-B6E0F5A8EECD}" srcOrd="0" destOrd="0" parTransId="{EB651F2C-4359-4949-992D-27BD3BFE1158}" sibTransId="{9ABF8BF0-6F7E-4264-8169-D5A85DCA369E}"/>
    <dgm:cxn modelId="{BA8890AA-22D0-4AEF-918E-0BD2116FFB56}" type="presOf" srcId="{68BCCD96-6C5E-4516-AADC-68C91224FEFD}" destId="{7D8A15C8-1E5C-4047-98A4-F6DBA47AF1F0}" srcOrd="0" destOrd="0" presId="urn:microsoft.com/office/officeart/2005/8/layout/vList6"/>
    <dgm:cxn modelId="{75113ED9-B52A-456A-B009-01932ABBEB3C}" type="presOf" srcId="{9E3A09D2-7C35-4514-B270-21D611F7611D}" destId="{7E005DE3-ECA2-41AF-88E9-E11E15DD345F}" srcOrd="0" destOrd="2" presId="urn:microsoft.com/office/officeart/2005/8/layout/vList6"/>
    <dgm:cxn modelId="{D5EE2029-0356-4E64-B830-0833D6B9017B}" type="presOf" srcId="{7AF29D56-C9F4-4CA1-85FB-2459237257F4}" destId="{1B6B510A-EA82-4B4B-8142-9F83F4FCCBC4}" srcOrd="0" destOrd="0" presId="urn:microsoft.com/office/officeart/2005/8/layout/vList6"/>
    <dgm:cxn modelId="{E5DD159E-CDB8-4FF7-BC9B-D1B4AD3EB07F}" srcId="{7AF29D56-C9F4-4CA1-85FB-2459237257F4}" destId="{BCED98A2-65DF-43C5-8BB3-3068B47F206B}" srcOrd="1" destOrd="0" parTransId="{10F06D4C-22E0-4BCE-8B3A-4AF1331BCB25}" sibTransId="{B020DE37-61AD-495B-BAB5-B101609351FF}"/>
    <dgm:cxn modelId="{8D99C2D6-3CE6-45B9-9CEC-C676BFBE2A3D}" srcId="{BCED98A2-65DF-43C5-8BB3-3068B47F206B}" destId="{68BCCD96-6C5E-4516-AADC-68C91224FEFD}" srcOrd="0" destOrd="0" parTransId="{17CFF218-79B8-4A7E-8EAA-19CA0E27CB8C}" sibTransId="{89CA87BC-3A15-459A-AF92-D3AD9BF25203}"/>
    <dgm:cxn modelId="{6CE8CA93-FBE2-492F-9891-F0F582B938C0}" type="presOf" srcId="{EFB02781-BCE0-43F9-852C-B6E0F5A8EECD}" destId="{7E005DE3-ECA2-41AF-88E9-E11E15DD345F}" srcOrd="0" destOrd="0" presId="urn:microsoft.com/office/officeart/2005/8/layout/vList6"/>
    <dgm:cxn modelId="{D92EEF8A-005E-4867-9AE1-2A5FB9037304}" srcId="{7AF29D56-C9F4-4CA1-85FB-2459237257F4}" destId="{B16B929B-49B6-4496-A34D-FFDC61172337}" srcOrd="0" destOrd="0" parTransId="{5E42F06E-9EB9-45B8-AFF8-D30D37AFBC7C}" sibTransId="{E9A52301-E047-4E0C-95A5-3516815B0DAF}"/>
    <dgm:cxn modelId="{A35C614D-B6E0-43A4-B1FB-0A9E3AA16FAD}" type="presOf" srcId="{BF3DED3C-DC44-4ED7-83A9-27157495B813}" destId="{7E005DE3-ECA2-41AF-88E9-E11E15DD345F}" srcOrd="0" destOrd="1" presId="urn:microsoft.com/office/officeart/2005/8/layout/vList6"/>
    <dgm:cxn modelId="{C0BB10BA-A8CC-4199-A439-BE3A82FFD42D}" type="presOf" srcId="{B16B929B-49B6-4496-A34D-FFDC61172337}" destId="{7C21D88A-9CB0-4A58-970A-72738BF358B7}" srcOrd="0" destOrd="0" presId="urn:microsoft.com/office/officeart/2005/8/layout/vList6"/>
    <dgm:cxn modelId="{CA2DD3B5-A5AF-4472-9AF8-2CD43A57C8A6}" srcId="{BCED98A2-65DF-43C5-8BB3-3068B47F206B}" destId="{ADEDAC1B-DB28-42EF-9B53-6B5753B7ECAF}" srcOrd="1" destOrd="0" parTransId="{8982D033-CA80-4097-A20E-4A86B1AB57D3}" sibTransId="{7BFA9F0C-97F3-402F-9415-62015F13AB90}"/>
    <dgm:cxn modelId="{641FA503-93CF-44F9-8D98-31B4AE325EA1}" srcId="{B16B929B-49B6-4496-A34D-FFDC61172337}" destId="{9E3A09D2-7C35-4514-B270-21D611F7611D}" srcOrd="2" destOrd="0" parTransId="{33F79DCA-FE26-4161-89A1-E6D10445E434}" sibTransId="{4761BAE3-3827-42CB-9A2A-5AFF559C86F9}"/>
    <dgm:cxn modelId="{CEC18803-765E-4CA1-B9FE-9546CE8B6676}" type="presParOf" srcId="{1B6B510A-EA82-4B4B-8142-9F83F4FCCBC4}" destId="{42CDB9D7-0615-4972-8982-64BE461E5D69}" srcOrd="0" destOrd="0" presId="urn:microsoft.com/office/officeart/2005/8/layout/vList6"/>
    <dgm:cxn modelId="{CFA32413-4A96-48ED-B2F5-DDB1BF848E01}" type="presParOf" srcId="{42CDB9D7-0615-4972-8982-64BE461E5D69}" destId="{7C21D88A-9CB0-4A58-970A-72738BF358B7}" srcOrd="0" destOrd="0" presId="urn:microsoft.com/office/officeart/2005/8/layout/vList6"/>
    <dgm:cxn modelId="{85BF238A-2807-4FC4-9005-D0024B4EBE46}" type="presParOf" srcId="{42CDB9D7-0615-4972-8982-64BE461E5D69}" destId="{7E005DE3-ECA2-41AF-88E9-E11E15DD345F}" srcOrd="1" destOrd="0" presId="urn:microsoft.com/office/officeart/2005/8/layout/vList6"/>
    <dgm:cxn modelId="{DA1AD0C3-6405-45F9-8432-618E12DCC3A8}" type="presParOf" srcId="{1B6B510A-EA82-4B4B-8142-9F83F4FCCBC4}" destId="{955AA6CE-C3F0-493D-A398-04B88FD319E5}" srcOrd="1" destOrd="0" presId="urn:microsoft.com/office/officeart/2005/8/layout/vList6"/>
    <dgm:cxn modelId="{2478C3F9-9772-458E-B3A1-38999F4B8085}" type="presParOf" srcId="{1B6B510A-EA82-4B4B-8142-9F83F4FCCBC4}" destId="{CFD9039D-40D5-4C6E-B2A8-8F9537274952}" srcOrd="2" destOrd="0" presId="urn:microsoft.com/office/officeart/2005/8/layout/vList6"/>
    <dgm:cxn modelId="{82D29CBE-FE33-4534-9C4C-B2EA822F9885}" type="presParOf" srcId="{CFD9039D-40D5-4C6E-B2A8-8F9537274952}" destId="{03E6B140-BEE0-4413-8C9B-2B1E2D0E3320}" srcOrd="0" destOrd="0" presId="urn:microsoft.com/office/officeart/2005/8/layout/vList6"/>
    <dgm:cxn modelId="{42B57609-4008-44B4-B90C-84DC8DEECE51}" type="presParOf" srcId="{CFD9039D-40D5-4C6E-B2A8-8F9537274952}" destId="{7D8A15C8-1E5C-4047-98A4-F6DBA47AF1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ED07C5-6A53-4188-8A43-F8F3A1D5F57F}" type="doc">
      <dgm:prSet loTypeId="urn:microsoft.com/office/officeart/2005/8/layout/hProcess9" loCatId="process" qsTypeId="urn:microsoft.com/office/officeart/2005/8/quickstyle/simple1" qsCatId="simple" csTypeId="urn:microsoft.com/office/officeart/2005/8/colors/accent1_2" csCatId="accent1" phldr="1"/>
      <dgm:spPr/>
    </dgm:pt>
    <dgm:pt modelId="{324CE7B5-7230-4556-89B4-CB667A462F2E}">
      <dgm:prSet phldrT="[Texto]"/>
      <dgm:spPr/>
      <dgm:t>
        <a:bodyPr/>
        <a:lstStyle/>
        <a:p>
          <a:r>
            <a:rPr lang="es-MX" b="1" i="0" dirty="0" smtClean="0"/>
            <a:t>1.Solicitud ante la Secretaría de Relaciones Exteriores.</a:t>
          </a:r>
          <a:endParaRPr lang="es-MX" dirty="0"/>
        </a:p>
      </dgm:t>
    </dgm:pt>
    <dgm:pt modelId="{D6C9A5DF-9121-4D60-A4E6-5B70531E27C3}" type="parTrans" cxnId="{C65D2E17-F87C-4278-9B2D-34E4B08661C5}">
      <dgm:prSet/>
      <dgm:spPr/>
      <dgm:t>
        <a:bodyPr/>
        <a:lstStyle/>
        <a:p>
          <a:endParaRPr lang="es-MX"/>
        </a:p>
      </dgm:t>
    </dgm:pt>
    <dgm:pt modelId="{D1B49E3C-7B66-436B-BA46-216DA6A64511}" type="sibTrans" cxnId="{C65D2E17-F87C-4278-9B2D-34E4B08661C5}">
      <dgm:prSet/>
      <dgm:spPr/>
      <dgm:t>
        <a:bodyPr/>
        <a:lstStyle/>
        <a:p>
          <a:endParaRPr lang="es-MX"/>
        </a:p>
      </dgm:t>
    </dgm:pt>
    <dgm:pt modelId="{83FAC800-157F-4B23-B3CC-FB70DB4453B1}">
      <dgm:prSet phldrT="[Texto]"/>
      <dgm:spPr/>
      <dgm:t>
        <a:bodyPr/>
        <a:lstStyle/>
        <a:p>
          <a:r>
            <a:rPr lang="es-MX" dirty="0" smtClean="0"/>
            <a:t>3.</a:t>
          </a:r>
          <a:r>
            <a:rPr lang="es-MX" b="1" i="0" dirty="0" smtClean="0"/>
            <a:t>Inscripción ante el Servicio de Administración Tributaria.</a:t>
          </a:r>
          <a:endParaRPr lang="es-MX" dirty="0"/>
        </a:p>
      </dgm:t>
    </dgm:pt>
    <dgm:pt modelId="{A4B17CB1-38CA-4B2D-996D-EDFFB1E0027F}" type="parTrans" cxnId="{FCE5EC1F-5603-4FB5-9BDD-9B99C0EDAE90}">
      <dgm:prSet/>
      <dgm:spPr/>
      <dgm:t>
        <a:bodyPr/>
        <a:lstStyle/>
        <a:p>
          <a:endParaRPr lang="es-MX"/>
        </a:p>
      </dgm:t>
    </dgm:pt>
    <dgm:pt modelId="{078A1DFD-1533-460F-ADBD-D6BFCC1ADDFE}" type="sibTrans" cxnId="{FCE5EC1F-5603-4FB5-9BDD-9B99C0EDAE90}">
      <dgm:prSet/>
      <dgm:spPr/>
      <dgm:t>
        <a:bodyPr/>
        <a:lstStyle/>
        <a:p>
          <a:endParaRPr lang="es-MX"/>
        </a:p>
      </dgm:t>
    </dgm:pt>
    <dgm:pt modelId="{9B96C40E-904B-4643-A909-6DA39053202B}">
      <dgm:prSet/>
      <dgm:spPr/>
      <dgm:t>
        <a:bodyPr/>
        <a:lstStyle/>
        <a:p>
          <a:r>
            <a:rPr lang="es-MX" b="1" i="0" dirty="0" smtClean="0"/>
            <a:t>2.Creación y protocolización del Acta Constitutiva.</a:t>
          </a:r>
          <a:endParaRPr lang="es-MX" dirty="0"/>
        </a:p>
      </dgm:t>
    </dgm:pt>
    <dgm:pt modelId="{3904EF8D-BDA2-4307-850A-1FC87B7E855F}" type="parTrans" cxnId="{CD573512-B77E-4E8D-9136-0F2886657F5B}">
      <dgm:prSet/>
      <dgm:spPr/>
      <dgm:t>
        <a:bodyPr/>
        <a:lstStyle/>
        <a:p>
          <a:endParaRPr lang="es-MX"/>
        </a:p>
      </dgm:t>
    </dgm:pt>
    <dgm:pt modelId="{68031F8C-0B27-4872-916D-70CE3E10AC9F}" type="sibTrans" cxnId="{CD573512-B77E-4E8D-9136-0F2886657F5B}">
      <dgm:prSet/>
      <dgm:spPr/>
      <dgm:t>
        <a:bodyPr/>
        <a:lstStyle/>
        <a:p>
          <a:endParaRPr lang="es-MX"/>
        </a:p>
      </dgm:t>
    </dgm:pt>
    <dgm:pt modelId="{A8253B23-AF19-4C24-95D1-9A23DF43D015}">
      <dgm:prSet phldrT="[Texto]"/>
      <dgm:spPr/>
      <dgm:t>
        <a:bodyPr/>
        <a:lstStyle/>
        <a:p>
          <a:r>
            <a:rPr lang="es-MX" dirty="0" smtClean="0"/>
            <a:t>4.</a:t>
          </a:r>
          <a:r>
            <a:rPr lang="es-MX" b="1" i="0" dirty="0" smtClean="0"/>
            <a:t>Registro en el Registro Público de la Propiedad y el Comercio.</a:t>
          </a:r>
          <a:endParaRPr lang="es-MX" dirty="0"/>
        </a:p>
      </dgm:t>
    </dgm:pt>
    <dgm:pt modelId="{2EE3DCED-A1A9-4A70-AF5F-4811247C9934}" type="parTrans" cxnId="{187DD707-49BC-4133-997B-470E19166DEB}">
      <dgm:prSet/>
      <dgm:spPr/>
      <dgm:t>
        <a:bodyPr/>
        <a:lstStyle/>
        <a:p>
          <a:endParaRPr lang="es-MX"/>
        </a:p>
      </dgm:t>
    </dgm:pt>
    <dgm:pt modelId="{315C13E4-035D-481E-ABB1-4B8438FD51F9}" type="sibTrans" cxnId="{187DD707-49BC-4133-997B-470E19166DEB}">
      <dgm:prSet/>
      <dgm:spPr/>
      <dgm:t>
        <a:bodyPr/>
        <a:lstStyle/>
        <a:p>
          <a:endParaRPr lang="es-MX"/>
        </a:p>
      </dgm:t>
    </dgm:pt>
    <dgm:pt modelId="{606DC89A-C46D-488F-855F-74C0D229ECAD}">
      <dgm:prSet phldrT="[Texto]"/>
      <dgm:spPr/>
      <dgm:t>
        <a:bodyPr/>
        <a:lstStyle/>
        <a:p>
          <a:r>
            <a:rPr lang="es-MX" dirty="0" smtClean="0"/>
            <a:t>5.</a:t>
          </a:r>
          <a:r>
            <a:rPr lang="es-MX" b="1" i="0" dirty="0" smtClean="0"/>
            <a:t>Inscripción ante el Instituto Mexicano del Seguro Social.</a:t>
          </a:r>
          <a:r>
            <a:rPr lang="es-MX" b="0" i="0" dirty="0" smtClean="0"/>
            <a:t> </a:t>
          </a:r>
          <a:endParaRPr lang="es-MX" dirty="0"/>
        </a:p>
      </dgm:t>
    </dgm:pt>
    <dgm:pt modelId="{5E8D70D3-ACAD-4BC4-8E34-754529921E34}" type="parTrans" cxnId="{1C910282-6B5E-4221-B2E9-55D3DA587777}">
      <dgm:prSet/>
      <dgm:spPr/>
      <dgm:t>
        <a:bodyPr/>
        <a:lstStyle/>
        <a:p>
          <a:endParaRPr lang="es-MX"/>
        </a:p>
      </dgm:t>
    </dgm:pt>
    <dgm:pt modelId="{84C69402-794F-4F55-AEE3-63748E326C42}" type="sibTrans" cxnId="{1C910282-6B5E-4221-B2E9-55D3DA587777}">
      <dgm:prSet/>
      <dgm:spPr/>
      <dgm:t>
        <a:bodyPr/>
        <a:lstStyle/>
        <a:p>
          <a:endParaRPr lang="es-MX"/>
        </a:p>
      </dgm:t>
    </dgm:pt>
    <dgm:pt modelId="{10C2CAAD-C1D1-40AE-959A-1951AA0A8FE5}">
      <dgm:prSet phldrT="[Texto]"/>
      <dgm:spPr/>
      <dgm:t>
        <a:bodyPr/>
        <a:lstStyle/>
        <a:p>
          <a:r>
            <a:rPr lang="es-MX" dirty="0" smtClean="0"/>
            <a:t>6.</a:t>
          </a:r>
          <a:r>
            <a:rPr lang="es-MX" b="1" i="0" dirty="0" smtClean="0"/>
            <a:t>nscripción ante los demás organismos requeridos.</a:t>
          </a:r>
          <a:endParaRPr lang="es-MX" dirty="0"/>
        </a:p>
      </dgm:t>
    </dgm:pt>
    <dgm:pt modelId="{F36351D5-8485-4210-838A-40061660220D}" type="parTrans" cxnId="{EE8E8446-2F4F-42BD-BCFF-7B99D7D9CFC4}">
      <dgm:prSet/>
      <dgm:spPr/>
      <dgm:t>
        <a:bodyPr/>
        <a:lstStyle/>
        <a:p>
          <a:endParaRPr lang="es-MX"/>
        </a:p>
      </dgm:t>
    </dgm:pt>
    <dgm:pt modelId="{92988EEF-F96B-45DB-BCBE-F1320E79B3E5}" type="sibTrans" cxnId="{EE8E8446-2F4F-42BD-BCFF-7B99D7D9CFC4}">
      <dgm:prSet/>
      <dgm:spPr/>
      <dgm:t>
        <a:bodyPr/>
        <a:lstStyle/>
        <a:p>
          <a:endParaRPr lang="es-MX"/>
        </a:p>
      </dgm:t>
    </dgm:pt>
    <dgm:pt modelId="{FFE3C45B-A640-48AC-A64B-AE649F29CF58}" type="pres">
      <dgm:prSet presAssocID="{19ED07C5-6A53-4188-8A43-F8F3A1D5F57F}" presName="CompostProcess" presStyleCnt="0">
        <dgm:presLayoutVars>
          <dgm:dir/>
          <dgm:resizeHandles val="exact"/>
        </dgm:presLayoutVars>
      </dgm:prSet>
      <dgm:spPr/>
    </dgm:pt>
    <dgm:pt modelId="{22936807-541E-47F6-8140-066756AAA197}" type="pres">
      <dgm:prSet presAssocID="{19ED07C5-6A53-4188-8A43-F8F3A1D5F57F}" presName="arrow" presStyleLbl="bgShp" presStyleIdx="0" presStyleCnt="1"/>
      <dgm:spPr/>
    </dgm:pt>
    <dgm:pt modelId="{33D36476-1CF9-4ECA-9089-FB0D798E2831}" type="pres">
      <dgm:prSet presAssocID="{19ED07C5-6A53-4188-8A43-F8F3A1D5F57F}" presName="linearProcess" presStyleCnt="0"/>
      <dgm:spPr/>
    </dgm:pt>
    <dgm:pt modelId="{464576FB-701E-4CAC-9936-D632A30ABFA3}" type="pres">
      <dgm:prSet presAssocID="{324CE7B5-7230-4556-89B4-CB667A462F2E}" presName="textNode" presStyleLbl="node1" presStyleIdx="0" presStyleCnt="6">
        <dgm:presLayoutVars>
          <dgm:bulletEnabled val="1"/>
        </dgm:presLayoutVars>
      </dgm:prSet>
      <dgm:spPr/>
      <dgm:t>
        <a:bodyPr/>
        <a:lstStyle/>
        <a:p>
          <a:endParaRPr lang="es-MX"/>
        </a:p>
      </dgm:t>
    </dgm:pt>
    <dgm:pt modelId="{47EBEFE4-12B1-4C9C-98DA-3E522413A0F9}" type="pres">
      <dgm:prSet presAssocID="{D1B49E3C-7B66-436B-BA46-216DA6A64511}" presName="sibTrans" presStyleCnt="0"/>
      <dgm:spPr/>
    </dgm:pt>
    <dgm:pt modelId="{F1E8A860-717C-44C0-83A0-563F38CC4D3F}" type="pres">
      <dgm:prSet presAssocID="{9B96C40E-904B-4643-A909-6DA39053202B}" presName="textNode" presStyleLbl="node1" presStyleIdx="1" presStyleCnt="6">
        <dgm:presLayoutVars>
          <dgm:bulletEnabled val="1"/>
        </dgm:presLayoutVars>
      </dgm:prSet>
      <dgm:spPr/>
      <dgm:t>
        <a:bodyPr/>
        <a:lstStyle/>
        <a:p>
          <a:endParaRPr lang="es-MX"/>
        </a:p>
      </dgm:t>
    </dgm:pt>
    <dgm:pt modelId="{DA525C98-EF25-4FCF-B5F0-AC6C1C3C6E67}" type="pres">
      <dgm:prSet presAssocID="{68031F8C-0B27-4872-916D-70CE3E10AC9F}" presName="sibTrans" presStyleCnt="0"/>
      <dgm:spPr/>
    </dgm:pt>
    <dgm:pt modelId="{194455F3-D25F-4C98-A7B9-3369A66E3EE1}" type="pres">
      <dgm:prSet presAssocID="{83FAC800-157F-4B23-B3CC-FB70DB4453B1}" presName="textNode" presStyleLbl="node1" presStyleIdx="2" presStyleCnt="6">
        <dgm:presLayoutVars>
          <dgm:bulletEnabled val="1"/>
        </dgm:presLayoutVars>
      </dgm:prSet>
      <dgm:spPr/>
      <dgm:t>
        <a:bodyPr/>
        <a:lstStyle/>
        <a:p>
          <a:endParaRPr lang="es-MX"/>
        </a:p>
      </dgm:t>
    </dgm:pt>
    <dgm:pt modelId="{1E24B7AD-0189-4008-B899-3B77CDDA9037}" type="pres">
      <dgm:prSet presAssocID="{078A1DFD-1533-460F-ADBD-D6BFCC1ADDFE}" presName="sibTrans" presStyleCnt="0"/>
      <dgm:spPr/>
    </dgm:pt>
    <dgm:pt modelId="{70908FAF-D53B-4C05-AFC2-2D96A5B8728C}" type="pres">
      <dgm:prSet presAssocID="{A8253B23-AF19-4C24-95D1-9A23DF43D015}" presName="textNode" presStyleLbl="node1" presStyleIdx="3" presStyleCnt="6">
        <dgm:presLayoutVars>
          <dgm:bulletEnabled val="1"/>
        </dgm:presLayoutVars>
      </dgm:prSet>
      <dgm:spPr/>
      <dgm:t>
        <a:bodyPr/>
        <a:lstStyle/>
        <a:p>
          <a:endParaRPr lang="es-MX"/>
        </a:p>
      </dgm:t>
    </dgm:pt>
    <dgm:pt modelId="{840CCC0C-C97E-40D8-8D68-BF500A6B9ECD}" type="pres">
      <dgm:prSet presAssocID="{315C13E4-035D-481E-ABB1-4B8438FD51F9}" presName="sibTrans" presStyleCnt="0"/>
      <dgm:spPr/>
    </dgm:pt>
    <dgm:pt modelId="{0AEA20F3-AD23-409A-B28A-E813249A66EF}" type="pres">
      <dgm:prSet presAssocID="{606DC89A-C46D-488F-855F-74C0D229ECAD}" presName="textNode" presStyleLbl="node1" presStyleIdx="4" presStyleCnt="6">
        <dgm:presLayoutVars>
          <dgm:bulletEnabled val="1"/>
        </dgm:presLayoutVars>
      </dgm:prSet>
      <dgm:spPr/>
      <dgm:t>
        <a:bodyPr/>
        <a:lstStyle/>
        <a:p>
          <a:endParaRPr lang="es-MX"/>
        </a:p>
      </dgm:t>
    </dgm:pt>
    <dgm:pt modelId="{08E48BCC-8C18-47BF-B5AA-53C7A3D0DF9B}" type="pres">
      <dgm:prSet presAssocID="{84C69402-794F-4F55-AEE3-63748E326C42}" presName="sibTrans" presStyleCnt="0"/>
      <dgm:spPr/>
    </dgm:pt>
    <dgm:pt modelId="{981A5FA0-C9AE-4F6D-B6EC-9D68EE10C2B5}" type="pres">
      <dgm:prSet presAssocID="{10C2CAAD-C1D1-40AE-959A-1951AA0A8FE5}" presName="textNode" presStyleLbl="node1" presStyleIdx="5" presStyleCnt="6">
        <dgm:presLayoutVars>
          <dgm:bulletEnabled val="1"/>
        </dgm:presLayoutVars>
      </dgm:prSet>
      <dgm:spPr/>
      <dgm:t>
        <a:bodyPr/>
        <a:lstStyle/>
        <a:p>
          <a:endParaRPr lang="es-MX"/>
        </a:p>
      </dgm:t>
    </dgm:pt>
  </dgm:ptLst>
  <dgm:cxnLst>
    <dgm:cxn modelId="{9BA0E22C-0E7B-46E5-A14C-4053EE9834B1}" type="presOf" srcId="{A8253B23-AF19-4C24-95D1-9A23DF43D015}" destId="{70908FAF-D53B-4C05-AFC2-2D96A5B8728C}" srcOrd="0" destOrd="0" presId="urn:microsoft.com/office/officeart/2005/8/layout/hProcess9"/>
    <dgm:cxn modelId="{87CA438B-5750-4CF4-B6E0-77533628049C}" type="presOf" srcId="{324CE7B5-7230-4556-89B4-CB667A462F2E}" destId="{464576FB-701E-4CAC-9936-D632A30ABFA3}" srcOrd="0" destOrd="0" presId="urn:microsoft.com/office/officeart/2005/8/layout/hProcess9"/>
    <dgm:cxn modelId="{1A3CDF33-F36E-4DB6-8058-9905A31B70E0}" type="presOf" srcId="{83FAC800-157F-4B23-B3CC-FB70DB4453B1}" destId="{194455F3-D25F-4C98-A7B9-3369A66E3EE1}" srcOrd="0" destOrd="0" presId="urn:microsoft.com/office/officeart/2005/8/layout/hProcess9"/>
    <dgm:cxn modelId="{8EF0697F-A440-4D27-B0EF-33D7819D3F20}" type="presOf" srcId="{9B96C40E-904B-4643-A909-6DA39053202B}" destId="{F1E8A860-717C-44C0-83A0-563F38CC4D3F}" srcOrd="0" destOrd="0" presId="urn:microsoft.com/office/officeart/2005/8/layout/hProcess9"/>
    <dgm:cxn modelId="{3875BCC0-505D-49AF-9F31-0A815C12848B}" type="presOf" srcId="{10C2CAAD-C1D1-40AE-959A-1951AA0A8FE5}" destId="{981A5FA0-C9AE-4F6D-B6EC-9D68EE10C2B5}" srcOrd="0" destOrd="0" presId="urn:microsoft.com/office/officeart/2005/8/layout/hProcess9"/>
    <dgm:cxn modelId="{55DBDC6F-90A2-4266-837C-584B2198B585}" type="presOf" srcId="{19ED07C5-6A53-4188-8A43-F8F3A1D5F57F}" destId="{FFE3C45B-A640-48AC-A64B-AE649F29CF58}" srcOrd="0" destOrd="0" presId="urn:microsoft.com/office/officeart/2005/8/layout/hProcess9"/>
    <dgm:cxn modelId="{EE8E8446-2F4F-42BD-BCFF-7B99D7D9CFC4}" srcId="{19ED07C5-6A53-4188-8A43-F8F3A1D5F57F}" destId="{10C2CAAD-C1D1-40AE-959A-1951AA0A8FE5}" srcOrd="5" destOrd="0" parTransId="{F36351D5-8485-4210-838A-40061660220D}" sibTransId="{92988EEF-F96B-45DB-BCBE-F1320E79B3E5}"/>
    <dgm:cxn modelId="{FCE5EC1F-5603-4FB5-9BDD-9B99C0EDAE90}" srcId="{19ED07C5-6A53-4188-8A43-F8F3A1D5F57F}" destId="{83FAC800-157F-4B23-B3CC-FB70DB4453B1}" srcOrd="2" destOrd="0" parTransId="{A4B17CB1-38CA-4B2D-996D-EDFFB1E0027F}" sibTransId="{078A1DFD-1533-460F-ADBD-D6BFCC1ADDFE}"/>
    <dgm:cxn modelId="{C65D2E17-F87C-4278-9B2D-34E4B08661C5}" srcId="{19ED07C5-6A53-4188-8A43-F8F3A1D5F57F}" destId="{324CE7B5-7230-4556-89B4-CB667A462F2E}" srcOrd="0" destOrd="0" parTransId="{D6C9A5DF-9121-4D60-A4E6-5B70531E27C3}" sibTransId="{D1B49E3C-7B66-436B-BA46-216DA6A64511}"/>
    <dgm:cxn modelId="{33703313-0713-4219-94D9-FDE703F5932B}" type="presOf" srcId="{606DC89A-C46D-488F-855F-74C0D229ECAD}" destId="{0AEA20F3-AD23-409A-B28A-E813249A66EF}" srcOrd="0" destOrd="0" presId="urn:microsoft.com/office/officeart/2005/8/layout/hProcess9"/>
    <dgm:cxn modelId="{187DD707-49BC-4133-997B-470E19166DEB}" srcId="{19ED07C5-6A53-4188-8A43-F8F3A1D5F57F}" destId="{A8253B23-AF19-4C24-95D1-9A23DF43D015}" srcOrd="3" destOrd="0" parTransId="{2EE3DCED-A1A9-4A70-AF5F-4811247C9934}" sibTransId="{315C13E4-035D-481E-ABB1-4B8438FD51F9}"/>
    <dgm:cxn modelId="{CD573512-B77E-4E8D-9136-0F2886657F5B}" srcId="{19ED07C5-6A53-4188-8A43-F8F3A1D5F57F}" destId="{9B96C40E-904B-4643-A909-6DA39053202B}" srcOrd="1" destOrd="0" parTransId="{3904EF8D-BDA2-4307-850A-1FC87B7E855F}" sibTransId="{68031F8C-0B27-4872-916D-70CE3E10AC9F}"/>
    <dgm:cxn modelId="{1C910282-6B5E-4221-B2E9-55D3DA587777}" srcId="{19ED07C5-6A53-4188-8A43-F8F3A1D5F57F}" destId="{606DC89A-C46D-488F-855F-74C0D229ECAD}" srcOrd="4" destOrd="0" parTransId="{5E8D70D3-ACAD-4BC4-8E34-754529921E34}" sibTransId="{84C69402-794F-4F55-AEE3-63748E326C42}"/>
    <dgm:cxn modelId="{BE861EF8-1C0F-41BB-8DEF-2C18BB4EF5D2}" type="presParOf" srcId="{FFE3C45B-A640-48AC-A64B-AE649F29CF58}" destId="{22936807-541E-47F6-8140-066756AAA197}" srcOrd="0" destOrd="0" presId="urn:microsoft.com/office/officeart/2005/8/layout/hProcess9"/>
    <dgm:cxn modelId="{9977D0AE-D663-4C54-AC5D-C233A4C87ADD}" type="presParOf" srcId="{FFE3C45B-A640-48AC-A64B-AE649F29CF58}" destId="{33D36476-1CF9-4ECA-9089-FB0D798E2831}" srcOrd="1" destOrd="0" presId="urn:microsoft.com/office/officeart/2005/8/layout/hProcess9"/>
    <dgm:cxn modelId="{396417C3-C86F-4CBD-B879-016E98EC4F3F}" type="presParOf" srcId="{33D36476-1CF9-4ECA-9089-FB0D798E2831}" destId="{464576FB-701E-4CAC-9936-D632A30ABFA3}" srcOrd="0" destOrd="0" presId="urn:microsoft.com/office/officeart/2005/8/layout/hProcess9"/>
    <dgm:cxn modelId="{92C0FEB6-67AE-40C7-B399-61F5412B930C}" type="presParOf" srcId="{33D36476-1CF9-4ECA-9089-FB0D798E2831}" destId="{47EBEFE4-12B1-4C9C-98DA-3E522413A0F9}" srcOrd="1" destOrd="0" presId="urn:microsoft.com/office/officeart/2005/8/layout/hProcess9"/>
    <dgm:cxn modelId="{97AE6D68-83A6-4653-A229-820A6B44EB64}" type="presParOf" srcId="{33D36476-1CF9-4ECA-9089-FB0D798E2831}" destId="{F1E8A860-717C-44C0-83A0-563F38CC4D3F}" srcOrd="2" destOrd="0" presId="urn:microsoft.com/office/officeart/2005/8/layout/hProcess9"/>
    <dgm:cxn modelId="{9F96071B-A7ED-435D-891B-3F7A98FC941A}" type="presParOf" srcId="{33D36476-1CF9-4ECA-9089-FB0D798E2831}" destId="{DA525C98-EF25-4FCF-B5F0-AC6C1C3C6E67}" srcOrd="3" destOrd="0" presId="urn:microsoft.com/office/officeart/2005/8/layout/hProcess9"/>
    <dgm:cxn modelId="{2EEAE00D-7B38-4D7E-8312-988EE80FED2E}" type="presParOf" srcId="{33D36476-1CF9-4ECA-9089-FB0D798E2831}" destId="{194455F3-D25F-4C98-A7B9-3369A66E3EE1}" srcOrd="4" destOrd="0" presId="urn:microsoft.com/office/officeart/2005/8/layout/hProcess9"/>
    <dgm:cxn modelId="{628F0A7E-FC8B-4E84-9A89-640BC7BE1611}" type="presParOf" srcId="{33D36476-1CF9-4ECA-9089-FB0D798E2831}" destId="{1E24B7AD-0189-4008-B899-3B77CDDA9037}" srcOrd="5" destOrd="0" presId="urn:microsoft.com/office/officeart/2005/8/layout/hProcess9"/>
    <dgm:cxn modelId="{9D3BF585-0DBE-4CB0-B0C2-877424622A0F}" type="presParOf" srcId="{33D36476-1CF9-4ECA-9089-FB0D798E2831}" destId="{70908FAF-D53B-4C05-AFC2-2D96A5B8728C}" srcOrd="6" destOrd="0" presId="urn:microsoft.com/office/officeart/2005/8/layout/hProcess9"/>
    <dgm:cxn modelId="{790C06A3-6BD0-4146-93B0-DD8032DF234F}" type="presParOf" srcId="{33D36476-1CF9-4ECA-9089-FB0D798E2831}" destId="{840CCC0C-C97E-40D8-8D68-BF500A6B9ECD}" srcOrd="7" destOrd="0" presId="urn:microsoft.com/office/officeart/2005/8/layout/hProcess9"/>
    <dgm:cxn modelId="{2C919F14-891C-4DE1-836E-0218C93CEBAD}" type="presParOf" srcId="{33D36476-1CF9-4ECA-9089-FB0D798E2831}" destId="{0AEA20F3-AD23-409A-B28A-E813249A66EF}" srcOrd="8" destOrd="0" presId="urn:microsoft.com/office/officeart/2005/8/layout/hProcess9"/>
    <dgm:cxn modelId="{C779F35A-5564-46B7-9D37-AF80607B8991}" type="presParOf" srcId="{33D36476-1CF9-4ECA-9089-FB0D798E2831}" destId="{08E48BCC-8C18-47BF-B5AA-53C7A3D0DF9B}" srcOrd="9" destOrd="0" presId="urn:microsoft.com/office/officeart/2005/8/layout/hProcess9"/>
    <dgm:cxn modelId="{C3D06A74-FECF-4E31-896A-464B61ABFDBD}" type="presParOf" srcId="{33D36476-1CF9-4ECA-9089-FB0D798E2831}" destId="{981A5FA0-C9AE-4F6D-B6EC-9D68EE10C2B5}"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ED07C5-6A53-4188-8A43-F8F3A1D5F57F}" type="doc">
      <dgm:prSet loTypeId="urn:microsoft.com/office/officeart/2005/8/layout/vList6" loCatId="process" qsTypeId="urn:microsoft.com/office/officeart/2005/8/quickstyle/simple1" qsCatId="simple" csTypeId="urn:microsoft.com/office/officeart/2005/8/colors/accent1_2" csCatId="accent1" phldr="1"/>
      <dgm:spPr/>
    </dgm:pt>
    <dgm:pt modelId="{324CE7B5-7230-4556-89B4-CB667A462F2E}">
      <dgm:prSet phldrT="[Texto]"/>
      <dgm:spPr/>
      <dgm:t>
        <a:bodyPr/>
        <a:lstStyle/>
        <a:p>
          <a:r>
            <a:rPr lang="es-MX" b="1" i="0" dirty="0" smtClean="0"/>
            <a:t>1.Solicitud ante la Secretaría de Relaciones Exteriores.</a:t>
          </a:r>
          <a:endParaRPr lang="es-MX" dirty="0"/>
        </a:p>
      </dgm:t>
    </dgm:pt>
    <dgm:pt modelId="{D6C9A5DF-9121-4D60-A4E6-5B70531E27C3}" type="parTrans" cxnId="{C65D2E17-F87C-4278-9B2D-34E4B08661C5}">
      <dgm:prSet/>
      <dgm:spPr/>
      <dgm:t>
        <a:bodyPr/>
        <a:lstStyle/>
        <a:p>
          <a:endParaRPr lang="es-MX"/>
        </a:p>
      </dgm:t>
    </dgm:pt>
    <dgm:pt modelId="{D1B49E3C-7B66-436B-BA46-216DA6A64511}" type="sibTrans" cxnId="{C65D2E17-F87C-4278-9B2D-34E4B08661C5}">
      <dgm:prSet/>
      <dgm:spPr/>
      <dgm:t>
        <a:bodyPr/>
        <a:lstStyle/>
        <a:p>
          <a:endParaRPr lang="es-MX"/>
        </a:p>
      </dgm:t>
    </dgm:pt>
    <dgm:pt modelId="{83FAC800-157F-4B23-B3CC-FB70DB4453B1}">
      <dgm:prSet phldrT="[Texto]"/>
      <dgm:spPr/>
      <dgm:t>
        <a:bodyPr/>
        <a:lstStyle/>
        <a:p>
          <a:r>
            <a:rPr lang="es-MX" dirty="0" smtClean="0"/>
            <a:t>3.</a:t>
          </a:r>
          <a:r>
            <a:rPr lang="es-MX" b="1" i="0" dirty="0" smtClean="0"/>
            <a:t>Inscripción ante el Servicio de Administración Tributaria.</a:t>
          </a:r>
          <a:endParaRPr lang="es-MX" dirty="0"/>
        </a:p>
      </dgm:t>
    </dgm:pt>
    <dgm:pt modelId="{A4B17CB1-38CA-4B2D-996D-EDFFB1E0027F}" type="parTrans" cxnId="{FCE5EC1F-5603-4FB5-9BDD-9B99C0EDAE90}">
      <dgm:prSet/>
      <dgm:spPr/>
      <dgm:t>
        <a:bodyPr/>
        <a:lstStyle/>
        <a:p>
          <a:endParaRPr lang="es-MX"/>
        </a:p>
      </dgm:t>
    </dgm:pt>
    <dgm:pt modelId="{078A1DFD-1533-460F-ADBD-D6BFCC1ADDFE}" type="sibTrans" cxnId="{FCE5EC1F-5603-4FB5-9BDD-9B99C0EDAE90}">
      <dgm:prSet/>
      <dgm:spPr/>
      <dgm:t>
        <a:bodyPr/>
        <a:lstStyle/>
        <a:p>
          <a:endParaRPr lang="es-MX"/>
        </a:p>
      </dgm:t>
    </dgm:pt>
    <dgm:pt modelId="{9B96C40E-904B-4643-A909-6DA39053202B}">
      <dgm:prSet/>
      <dgm:spPr/>
      <dgm:t>
        <a:bodyPr/>
        <a:lstStyle/>
        <a:p>
          <a:r>
            <a:rPr lang="es-MX" b="1" i="0" dirty="0" smtClean="0"/>
            <a:t>2.Creación y protocolización del Acta Constitutiva.</a:t>
          </a:r>
          <a:endParaRPr lang="es-MX" dirty="0"/>
        </a:p>
      </dgm:t>
    </dgm:pt>
    <dgm:pt modelId="{3904EF8D-BDA2-4307-850A-1FC87B7E855F}" type="parTrans" cxnId="{CD573512-B77E-4E8D-9136-0F2886657F5B}">
      <dgm:prSet/>
      <dgm:spPr/>
      <dgm:t>
        <a:bodyPr/>
        <a:lstStyle/>
        <a:p>
          <a:endParaRPr lang="es-MX"/>
        </a:p>
      </dgm:t>
    </dgm:pt>
    <dgm:pt modelId="{68031F8C-0B27-4872-916D-70CE3E10AC9F}" type="sibTrans" cxnId="{CD573512-B77E-4E8D-9136-0F2886657F5B}">
      <dgm:prSet/>
      <dgm:spPr/>
      <dgm:t>
        <a:bodyPr/>
        <a:lstStyle/>
        <a:p>
          <a:endParaRPr lang="es-MX"/>
        </a:p>
      </dgm:t>
    </dgm:pt>
    <dgm:pt modelId="{A8253B23-AF19-4C24-95D1-9A23DF43D015}">
      <dgm:prSet phldrT="[Texto]"/>
      <dgm:spPr/>
      <dgm:t>
        <a:bodyPr/>
        <a:lstStyle/>
        <a:p>
          <a:r>
            <a:rPr lang="es-MX" dirty="0" smtClean="0"/>
            <a:t>4.</a:t>
          </a:r>
          <a:r>
            <a:rPr lang="es-MX" b="1" i="0" dirty="0" smtClean="0"/>
            <a:t>Registro en el Registro Público de la Propiedad y el Comercio.</a:t>
          </a:r>
          <a:endParaRPr lang="es-MX" dirty="0"/>
        </a:p>
      </dgm:t>
    </dgm:pt>
    <dgm:pt modelId="{2EE3DCED-A1A9-4A70-AF5F-4811247C9934}" type="parTrans" cxnId="{187DD707-49BC-4133-997B-470E19166DEB}">
      <dgm:prSet/>
      <dgm:spPr/>
      <dgm:t>
        <a:bodyPr/>
        <a:lstStyle/>
        <a:p>
          <a:endParaRPr lang="es-MX"/>
        </a:p>
      </dgm:t>
    </dgm:pt>
    <dgm:pt modelId="{315C13E4-035D-481E-ABB1-4B8438FD51F9}" type="sibTrans" cxnId="{187DD707-49BC-4133-997B-470E19166DEB}">
      <dgm:prSet/>
      <dgm:spPr/>
      <dgm:t>
        <a:bodyPr/>
        <a:lstStyle/>
        <a:p>
          <a:endParaRPr lang="es-MX"/>
        </a:p>
      </dgm:t>
    </dgm:pt>
    <dgm:pt modelId="{606DC89A-C46D-488F-855F-74C0D229ECAD}">
      <dgm:prSet phldrT="[Texto]"/>
      <dgm:spPr/>
      <dgm:t>
        <a:bodyPr/>
        <a:lstStyle/>
        <a:p>
          <a:r>
            <a:rPr lang="es-MX" dirty="0" smtClean="0"/>
            <a:t>5.</a:t>
          </a:r>
          <a:r>
            <a:rPr lang="es-MX" b="1" i="0" dirty="0" smtClean="0"/>
            <a:t>Inscripción ante el Instituto Mexicano del Seguro Social.</a:t>
          </a:r>
          <a:r>
            <a:rPr lang="es-MX" b="0" i="0" dirty="0" smtClean="0"/>
            <a:t> </a:t>
          </a:r>
          <a:endParaRPr lang="es-MX" dirty="0"/>
        </a:p>
      </dgm:t>
    </dgm:pt>
    <dgm:pt modelId="{5E8D70D3-ACAD-4BC4-8E34-754529921E34}" type="parTrans" cxnId="{1C910282-6B5E-4221-B2E9-55D3DA587777}">
      <dgm:prSet/>
      <dgm:spPr/>
      <dgm:t>
        <a:bodyPr/>
        <a:lstStyle/>
        <a:p>
          <a:endParaRPr lang="es-MX"/>
        </a:p>
      </dgm:t>
    </dgm:pt>
    <dgm:pt modelId="{84C69402-794F-4F55-AEE3-63748E326C42}" type="sibTrans" cxnId="{1C910282-6B5E-4221-B2E9-55D3DA587777}">
      <dgm:prSet/>
      <dgm:spPr/>
      <dgm:t>
        <a:bodyPr/>
        <a:lstStyle/>
        <a:p>
          <a:endParaRPr lang="es-MX"/>
        </a:p>
      </dgm:t>
    </dgm:pt>
    <dgm:pt modelId="{10C2CAAD-C1D1-40AE-959A-1951AA0A8FE5}">
      <dgm:prSet phldrT="[Texto]"/>
      <dgm:spPr/>
      <dgm:t>
        <a:bodyPr/>
        <a:lstStyle/>
        <a:p>
          <a:r>
            <a:rPr lang="es-MX" dirty="0" smtClean="0"/>
            <a:t>6.</a:t>
          </a:r>
          <a:r>
            <a:rPr lang="es-MX" b="1" i="0" dirty="0" smtClean="0"/>
            <a:t>nscripción ante los demás organismos requeridos.</a:t>
          </a:r>
          <a:endParaRPr lang="es-MX" dirty="0"/>
        </a:p>
      </dgm:t>
    </dgm:pt>
    <dgm:pt modelId="{F36351D5-8485-4210-838A-40061660220D}" type="parTrans" cxnId="{EE8E8446-2F4F-42BD-BCFF-7B99D7D9CFC4}">
      <dgm:prSet/>
      <dgm:spPr/>
      <dgm:t>
        <a:bodyPr/>
        <a:lstStyle/>
        <a:p>
          <a:endParaRPr lang="es-MX"/>
        </a:p>
      </dgm:t>
    </dgm:pt>
    <dgm:pt modelId="{92988EEF-F96B-45DB-BCBE-F1320E79B3E5}" type="sibTrans" cxnId="{EE8E8446-2F4F-42BD-BCFF-7B99D7D9CFC4}">
      <dgm:prSet/>
      <dgm:spPr/>
      <dgm:t>
        <a:bodyPr/>
        <a:lstStyle/>
        <a:p>
          <a:endParaRPr lang="es-MX"/>
        </a:p>
      </dgm:t>
    </dgm:pt>
    <dgm:pt modelId="{C623F5C2-5985-4079-83E0-BBA2CF0A5452}">
      <dgm:prSet/>
      <dgm:spPr/>
      <dgm:t>
        <a:bodyPr/>
        <a:lstStyle/>
        <a:p>
          <a:r>
            <a:rPr lang="es-MX" b="0" i="0" dirty="0" smtClean="0"/>
            <a:t>se sugieran cinco posibles denominaciones sociales en orden de preferencia para la empresa</a:t>
          </a:r>
          <a:endParaRPr lang="es-MX" dirty="0"/>
        </a:p>
      </dgm:t>
    </dgm:pt>
    <dgm:pt modelId="{9F9C7C2E-016F-4A0D-A79F-E1CA9829665B}" type="parTrans" cxnId="{6C196A6C-522E-40CF-A7E0-0C389ECDA662}">
      <dgm:prSet/>
      <dgm:spPr/>
    </dgm:pt>
    <dgm:pt modelId="{7692AA99-4EDD-4394-BFB9-63A401E70284}" type="sibTrans" cxnId="{6C196A6C-522E-40CF-A7E0-0C389ECDA662}">
      <dgm:prSet/>
      <dgm:spPr/>
    </dgm:pt>
    <dgm:pt modelId="{26DCD789-5F02-4389-A94A-5A3786E7364B}">
      <dgm:prSet/>
      <dgm:spPr/>
      <dgm:t>
        <a:bodyPr/>
        <a:lstStyle/>
        <a:p>
          <a:r>
            <a:rPr lang="es-MX" b="0" i="0" smtClean="0"/>
            <a:t>Este documento es el que da vida y en el que se estipulan todos los aspectos generales y básicos de la empresa: denominación social, objetivo, tipo de empresa</a:t>
          </a:r>
          <a:endParaRPr lang="es-MX"/>
        </a:p>
      </dgm:t>
    </dgm:pt>
    <dgm:pt modelId="{F39A0053-82D3-4111-A712-356FF01BA8B6}" type="parTrans" cxnId="{09BD01A3-05AD-48D3-9FA2-8FC2CF954514}">
      <dgm:prSet/>
      <dgm:spPr/>
    </dgm:pt>
    <dgm:pt modelId="{6D1293B9-BA40-4373-81E1-65E9310EB618}" type="sibTrans" cxnId="{09BD01A3-05AD-48D3-9FA2-8FC2CF954514}">
      <dgm:prSet/>
      <dgm:spPr/>
    </dgm:pt>
    <dgm:pt modelId="{3FFC1C31-B6F7-46F2-A87A-AE63C556AF4C}">
      <dgm:prSet/>
      <dgm:spPr/>
      <dgm:t>
        <a:bodyPr/>
        <a:lstStyle/>
        <a:p>
          <a:r>
            <a:rPr lang="es-MX" b="0" i="0" smtClean="0"/>
            <a:t>De este registro se obtiene la Cédula Fiscal que contiene el número de Registro Federal de Contribuyentes (RFC).</a:t>
          </a:r>
          <a:endParaRPr lang="es-MX"/>
        </a:p>
      </dgm:t>
    </dgm:pt>
    <dgm:pt modelId="{4DA18153-1D8E-42E6-B691-824C0F5243FF}" type="parTrans" cxnId="{DFCD1A59-9DF0-4512-8434-4D0ACCE3379E}">
      <dgm:prSet/>
      <dgm:spPr/>
    </dgm:pt>
    <dgm:pt modelId="{3875DC64-875F-408F-9FFB-F814CFA3E390}" type="sibTrans" cxnId="{DFCD1A59-9DF0-4512-8434-4D0ACCE3379E}">
      <dgm:prSet/>
      <dgm:spPr/>
    </dgm:pt>
    <dgm:pt modelId="{C930D577-78FA-4BA2-8AB7-8132A95DC89F}">
      <dgm:prSet/>
      <dgm:spPr/>
      <dgm:t>
        <a:bodyPr/>
        <a:lstStyle/>
        <a:p>
          <a:r>
            <a:rPr lang="es-MX" b="0" i="0" dirty="0" smtClean="0"/>
            <a:t>se inscribirá la empresa y los bienes inmuebles que la conforman, así como sus fines, objetivos y metas comerciales.</a:t>
          </a:r>
          <a:endParaRPr lang="es-MX" dirty="0"/>
        </a:p>
      </dgm:t>
    </dgm:pt>
    <dgm:pt modelId="{35E239E2-8EB5-471B-A3E8-95F98485F482}" type="parTrans" cxnId="{2652C80A-461F-4611-9947-8E0FE98D687B}">
      <dgm:prSet/>
      <dgm:spPr/>
    </dgm:pt>
    <dgm:pt modelId="{202B51F1-B0B1-4D54-A2F5-5E6D57204EA3}" type="sibTrans" cxnId="{2652C80A-461F-4611-9947-8E0FE98D687B}">
      <dgm:prSet/>
      <dgm:spPr/>
    </dgm:pt>
    <dgm:pt modelId="{0FD74D9C-3FEC-4A13-974C-AF4A286F8BDD}">
      <dgm:prSet/>
      <dgm:spPr/>
      <dgm:t>
        <a:bodyPr/>
        <a:lstStyle/>
        <a:p>
          <a:r>
            <a:rPr lang="es-MX" b="0" i="0" smtClean="0"/>
            <a:t>Incluso si se trata de una empresa en la cual sólo exista como único trabajador el empresario</a:t>
          </a:r>
          <a:endParaRPr lang="es-MX"/>
        </a:p>
      </dgm:t>
    </dgm:pt>
    <dgm:pt modelId="{A666AC9B-F114-4AE6-87F8-F2BC077222BC}" type="parTrans" cxnId="{78798EBA-D3C1-4046-B83E-D376936A1081}">
      <dgm:prSet/>
      <dgm:spPr/>
    </dgm:pt>
    <dgm:pt modelId="{3F593ABC-1861-4490-83D0-10AABB159EDD}" type="sibTrans" cxnId="{78798EBA-D3C1-4046-B83E-D376936A1081}">
      <dgm:prSet/>
      <dgm:spPr/>
    </dgm:pt>
    <dgm:pt modelId="{55F3E2F6-9E67-480D-B04D-D6DCDB327123}">
      <dgm:prSet/>
      <dgm:spPr/>
      <dgm:t>
        <a:bodyPr/>
        <a:lstStyle/>
        <a:p>
          <a:r>
            <a:rPr lang="es-MX" b="0" i="0" dirty="0" smtClean="0"/>
            <a:t>Dependiendo del giro de la empresa, ejemplos: Secretaría de Salud, Secretaría de Ecología y Medio Ambiente, Instituto Mexicano de la Propiedad Intelectual</a:t>
          </a:r>
          <a:endParaRPr lang="es-MX" dirty="0"/>
        </a:p>
      </dgm:t>
    </dgm:pt>
    <dgm:pt modelId="{5D4271C3-163C-44BA-BF8B-138181AED211}" type="parTrans" cxnId="{436ADA96-A308-437B-B898-285CDBCF646B}">
      <dgm:prSet/>
      <dgm:spPr/>
    </dgm:pt>
    <dgm:pt modelId="{430F2E42-8B69-4670-B0FD-560E467E53A1}" type="sibTrans" cxnId="{436ADA96-A308-437B-B898-285CDBCF646B}">
      <dgm:prSet/>
      <dgm:spPr/>
    </dgm:pt>
    <dgm:pt modelId="{F85FB8D8-B68B-4695-9432-479CBA128B15}" type="pres">
      <dgm:prSet presAssocID="{19ED07C5-6A53-4188-8A43-F8F3A1D5F57F}" presName="Name0" presStyleCnt="0">
        <dgm:presLayoutVars>
          <dgm:dir/>
          <dgm:animLvl val="lvl"/>
          <dgm:resizeHandles/>
        </dgm:presLayoutVars>
      </dgm:prSet>
      <dgm:spPr/>
    </dgm:pt>
    <dgm:pt modelId="{6FBED743-D361-48CA-86A3-52C39C9482B3}" type="pres">
      <dgm:prSet presAssocID="{324CE7B5-7230-4556-89B4-CB667A462F2E}" presName="linNode" presStyleCnt="0"/>
      <dgm:spPr/>
    </dgm:pt>
    <dgm:pt modelId="{89081926-F6AB-4865-94C7-F09B13333991}" type="pres">
      <dgm:prSet presAssocID="{324CE7B5-7230-4556-89B4-CB667A462F2E}" presName="parentShp" presStyleLbl="node1" presStyleIdx="0" presStyleCnt="6">
        <dgm:presLayoutVars>
          <dgm:bulletEnabled val="1"/>
        </dgm:presLayoutVars>
      </dgm:prSet>
      <dgm:spPr/>
      <dgm:t>
        <a:bodyPr/>
        <a:lstStyle/>
        <a:p>
          <a:endParaRPr lang="es-MX"/>
        </a:p>
      </dgm:t>
    </dgm:pt>
    <dgm:pt modelId="{931648FD-C9F9-4002-93FA-6A202F6B1812}" type="pres">
      <dgm:prSet presAssocID="{324CE7B5-7230-4556-89B4-CB667A462F2E}" presName="childShp" presStyleLbl="bgAccFollowNode1" presStyleIdx="0" presStyleCnt="6">
        <dgm:presLayoutVars>
          <dgm:bulletEnabled val="1"/>
        </dgm:presLayoutVars>
      </dgm:prSet>
      <dgm:spPr/>
      <dgm:t>
        <a:bodyPr/>
        <a:lstStyle/>
        <a:p>
          <a:endParaRPr lang="es-MX"/>
        </a:p>
      </dgm:t>
    </dgm:pt>
    <dgm:pt modelId="{9F53930B-6FD8-40E8-A5A2-117E277DEB16}" type="pres">
      <dgm:prSet presAssocID="{D1B49E3C-7B66-436B-BA46-216DA6A64511}" presName="spacing" presStyleCnt="0"/>
      <dgm:spPr/>
    </dgm:pt>
    <dgm:pt modelId="{A95A731E-AFD6-49CF-ADDD-623FEC6C188D}" type="pres">
      <dgm:prSet presAssocID="{9B96C40E-904B-4643-A909-6DA39053202B}" presName="linNode" presStyleCnt="0"/>
      <dgm:spPr/>
    </dgm:pt>
    <dgm:pt modelId="{9A266CB5-2015-476A-B24A-33F1B99E3E40}" type="pres">
      <dgm:prSet presAssocID="{9B96C40E-904B-4643-A909-6DA39053202B}" presName="parentShp" presStyleLbl="node1" presStyleIdx="1" presStyleCnt="6">
        <dgm:presLayoutVars>
          <dgm:bulletEnabled val="1"/>
        </dgm:presLayoutVars>
      </dgm:prSet>
      <dgm:spPr/>
      <dgm:t>
        <a:bodyPr/>
        <a:lstStyle/>
        <a:p>
          <a:endParaRPr lang="es-MX"/>
        </a:p>
      </dgm:t>
    </dgm:pt>
    <dgm:pt modelId="{F178E527-1B28-493D-BA90-C14A840F8533}" type="pres">
      <dgm:prSet presAssocID="{9B96C40E-904B-4643-A909-6DA39053202B}" presName="childShp" presStyleLbl="bgAccFollowNode1" presStyleIdx="1" presStyleCnt="6">
        <dgm:presLayoutVars>
          <dgm:bulletEnabled val="1"/>
        </dgm:presLayoutVars>
      </dgm:prSet>
      <dgm:spPr/>
      <dgm:t>
        <a:bodyPr/>
        <a:lstStyle/>
        <a:p>
          <a:endParaRPr lang="es-MX"/>
        </a:p>
      </dgm:t>
    </dgm:pt>
    <dgm:pt modelId="{172C73FF-AC86-491A-8BC3-F630EA40EEEB}" type="pres">
      <dgm:prSet presAssocID="{68031F8C-0B27-4872-916D-70CE3E10AC9F}" presName="spacing" presStyleCnt="0"/>
      <dgm:spPr/>
    </dgm:pt>
    <dgm:pt modelId="{5299AFCD-B2C6-45C8-9101-8CD1C856EAF2}" type="pres">
      <dgm:prSet presAssocID="{83FAC800-157F-4B23-B3CC-FB70DB4453B1}" presName="linNode" presStyleCnt="0"/>
      <dgm:spPr/>
    </dgm:pt>
    <dgm:pt modelId="{5AD24B1E-6443-49AA-8F98-997C42D48F81}" type="pres">
      <dgm:prSet presAssocID="{83FAC800-157F-4B23-B3CC-FB70DB4453B1}" presName="parentShp" presStyleLbl="node1" presStyleIdx="2" presStyleCnt="6">
        <dgm:presLayoutVars>
          <dgm:bulletEnabled val="1"/>
        </dgm:presLayoutVars>
      </dgm:prSet>
      <dgm:spPr/>
      <dgm:t>
        <a:bodyPr/>
        <a:lstStyle/>
        <a:p>
          <a:endParaRPr lang="es-MX"/>
        </a:p>
      </dgm:t>
    </dgm:pt>
    <dgm:pt modelId="{4BF8C499-A03D-4249-80D1-44AD92E1581C}" type="pres">
      <dgm:prSet presAssocID="{83FAC800-157F-4B23-B3CC-FB70DB4453B1}" presName="childShp" presStyleLbl="bgAccFollowNode1" presStyleIdx="2" presStyleCnt="6">
        <dgm:presLayoutVars>
          <dgm:bulletEnabled val="1"/>
        </dgm:presLayoutVars>
      </dgm:prSet>
      <dgm:spPr/>
      <dgm:t>
        <a:bodyPr/>
        <a:lstStyle/>
        <a:p>
          <a:endParaRPr lang="es-MX"/>
        </a:p>
      </dgm:t>
    </dgm:pt>
    <dgm:pt modelId="{77BA35FD-9784-447D-9E55-154494BAD72E}" type="pres">
      <dgm:prSet presAssocID="{078A1DFD-1533-460F-ADBD-D6BFCC1ADDFE}" presName="spacing" presStyleCnt="0"/>
      <dgm:spPr/>
    </dgm:pt>
    <dgm:pt modelId="{6A97AFE9-71EA-4C3B-BAEF-FAAC6AD3BC6C}" type="pres">
      <dgm:prSet presAssocID="{A8253B23-AF19-4C24-95D1-9A23DF43D015}" presName="linNode" presStyleCnt="0"/>
      <dgm:spPr/>
    </dgm:pt>
    <dgm:pt modelId="{CAB9DFF9-94B6-4B93-808C-B322A251BAA8}" type="pres">
      <dgm:prSet presAssocID="{A8253B23-AF19-4C24-95D1-9A23DF43D015}" presName="parentShp" presStyleLbl="node1" presStyleIdx="3" presStyleCnt="6">
        <dgm:presLayoutVars>
          <dgm:bulletEnabled val="1"/>
        </dgm:presLayoutVars>
      </dgm:prSet>
      <dgm:spPr/>
      <dgm:t>
        <a:bodyPr/>
        <a:lstStyle/>
        <a:p>
          <a:endParaRPr lang="es-MX"/>
        </a:p>
      </dgm:t>
    </dgm:pt>
    <dgm:pt modelId="{AF1EB581-ECB9-440E-A74A-F51F28F769C0}" type="pres">
      <dgm:prSet presAssocID="{A8253B23-AF19-4C24-95D1-9A23DF43D015}" presName="childShp" presStyleLbl="bgAccFollowNode1" presStyleIdx="3" presStyleCnt="6">
        <dgm:presLayoutVars>
          <dgm:bulletEnabled val="1"/>
        </dgm:presLayoutVars>
      </dgm:prSet>
      <dgm:spPr/>
      <dgm:t>
        <a:bodyPr/>
        <a:lstStyle/>
        <a:p>
          <a:endParaRPr lang="es-MX"/>
        </a:p>
      </dgm:t>
    </dgm:pt>
    <dgm:pt modelId="{735FC8D0-648C-44B5-9516-5A248958A021}" type="pres">
      <dgm:prSet presAssocID="{315C13E4-035D-481E-ABB1-4B8438FD51F9}" presName="spacing" presStyleCnt="0"/>
      <dgm:spPr/>
    </dgm:pt>
    <dgm:pt modelId="{FBEE67AC-950F-42A8-99C1-47B6EA0D4732}" type="pres">
      <dgm:prSet presAssocID="{606DC89A-C46D-488F-855F-74C0D229ECAD}" presName="linNode" presStyleCnt="0"/>
      <dgm:spPr/>
    </dgm:pt>
    <dgm:pt modelId="{9D679553-4E8A-469D-971C-B11F21E35D3E}" type="pres">
      <dgm:prSet presAssocID="{606DC89A-C46D-488F-855F-74C0D229ECAD}" presName="parentShp" presStyleLbl="node1" presStyleIdx="4" presStyleCnt="6">
        <dgm:presLayoutVars>
          <dgm:bulletEnabled val="1"/>
        </dgm:presLayoutVars>
      </dgm:prSet>
      <dgm:spPr/>
      <dgm:t>
        <a:bodyPr/>
        <a:lstStyle/>
        <a:p>
          <a:endParaRPr lang="es-MX"/>
        </a:p>
      </dgm:t>
    </dgm:pt>
    <dgm:pt modelId="{39841641-78C7-41F1-B94A-AD68D46D5687}" type="pres">
      <dgm:prSet presAssocID="{606DC89A-C46D-488F-855F-74C0D229ECAD}" presName="childShp" presStyleLbl="bgAccFollowNode1" presStyleIdx="4" presStyleCnt="6">
        <dgm:presLayoutVars>
          <dgm:bulletEnabled val="1"/>
        </dgm:presLayoutVars>
      </dgm:prSet>
      <dgm:spPr/>
      <dgm:t>
        <a:bodyPr/>
        <a:lstStyle/>
        <a:p>
          <a:endParaRPr lang="es-MX"/>
        </a:p>
      </dgm:t>
    </dgm:pt>
    <dgm:pt modelId="{A71E5C2D-A3CE-4B1E-B5FB-A640A6E60B6C}" type="pres">
      <dgm:prSet presAssocID="{84C69402-794F-4F55-AEE3-63748E326C42}" presName="spacing" presStyleCnt="0"/>
      <dgm:spPr/>
    </dgm:pt>
    <dgm:pt modelId="{66B0D052-4FE9-438F-8476-BE9F735B5832}" type="pres">
      <dgm:prSet presAssocID="{10C2CAAD-C1D1-40AE-959A-1951AA0A8FE5}" presName="linNode" presStyleCnt="0"/>
      <dgm:spPr/>
    </dgm:pt>
    <dgm:pt modelId="{B3CA1C9F-9C7B-4913-BD4F-E7472AF5B1F0}" type="pres">
      <dgm:prSet presAssocID="{10C2CAAD-C1D1-40AE-959A-1951AA0A8FE5}" presName="parentShp" presStyleLbl="node1" presStyleIdx="5" presStyleCnt="6">
        <dgm:presLayoutVars>
          <dgm:bulletEnabled val="1"/>
        </dgm:presLayoutVars>
      </dgm:prSet>
      <dgm:spPr/>
      <dgm:t>
        <a:bodyPr/>
        <a:lstStyle/>
        <a:p>
          <a:endParaRPr lang="es-MX"/>
        </a:p>
      </dgm:t>
    </dgm:pt>
    <dgm:pt modelId="{820EC757-AC94-4E7E-91EF-24EB820DC557}" type="pres">
      <dgm:prSet presAssocID="{10C2CAAD-C1D1-40AE-959A-1951AA0A8FE5}" presName="childShp" presStyleLbl="bgAccFollowNode1" presStyleIdx="5" presStyleCnt="6">
        <dgm:presLayoutVars>
          <dgm:bulletEnabled val="1"/>
        </dgm:presLayoutVars>
      </dgm:prSet>
      <dgm:spPr/>
      <dgm:t>
        <a:bodyPr/>
        <a:lstStyle/>
        <a:p>
          <a:endParaRPr lang="es-MX"/>
        </a:p>
      </dgm:t>
    </dgm:pt>
  </dgm:ptLst>
  <dgm:cxnLst>
    <dgm:cxn modelId="{087FDF24-F572-4037-AD0F-FE7F2BB4365A}" type="presOf" srcId="{55F3E2F6-9E67-480D-B04D-D6DCDB327123}" destId="{820EC757-AC94-4E7E-91EF-24EB820DC557}" srcOrd="0" destOrd="0" presId="urn:microsoft.com/office/officeart/2005/8/layout/vList6"/>
    <dgm:cxn modelId="{5315A32F-7872-4042-A092-529F9221CBBD}" type="presOf" srcId="{C930D577-78FA-4BA2-8AB7-8132A95DC89F}" destId="{AF1EB581-ECB9-440E-A74A-F51F28F769C0}" srcOrd="0" destOrd="0" presId="urn:microsoft.com/office/officeart/2005/8/layout/vList6"/>
    <dgm:cxn modelId="{78798EBA-D3C1-4046-B83E-D376936A1081}" srcId="{606DC89A-C46D-488F-855F-74C0D229ECAD}" destId="{0FD74D9C-3FEC-4A13-974C-AF4A286F8BDD}" srcOrd="0" destOrd="0" parTransId="{A666AC9B-F114-4AE6-87F8-F2BC077222BC}" sibTransId="{3F593ABC-1861-4490-83D0-10AABB159EDD}"/>
    <dgm:cxn modelId="{CD573512-B77E-4E8D-9136-0F2886657F5B}" srcId="{19ED07C5-6A53-4188-8A43-F8F3A1D5F57F}" destId="{9B96C40E-904B-4643-A909-6DA39053202B}" srcOrd="1" destOrd="0" parTransId="{3904EF8D-BDA2-4307-850A-1FC87B7E855F}" sibTransId="{68031F8C-0B27-4872-916D-70CE3E10AC9F}"/>
    <dgm:cxn modelId="{2652C80A-461F-4611-9947-8E0FE98D687B}" srcId="{A8253B23-AF19-4C24-95D1-9A23DF43D015}" destId="{C930D577-78FA-4BA2-8AB7-8132A95DC89F}" srcOrd="0" destOrd="0" parTransId="{35E239E2-8EB5-471B-A3E8-95F98485F482}" sibTransId="{202B51F1-B0B1-4D54-A2F5-5E6D57204EA3}"/>
    <dgm:cxn modelId="{C65D2E17-F87C-4278-9B2D-34E4B08661C5}" srcId="{19ED07C5-6A53-4188-8A43-F8F3A1D5F57F}" destId="{324CE7B5-7230-4556-89B4-CB667A462F2E}" srcOrd="0" destOrd="0" parTransId="{D6C9A5DF-9121-4D60-A4E6-5B70531E27C3}" sibTransId="{D1B49E3C-7B66-436B-BA46-216DA6A64511}"/>
    <dgm:cxn modelId="{72BCBF24-7356-4908-AD81-AC587B39C72E}" type="presOf" srcId="{9B96C40E-904B-4643-A909-6DA39053202B}" destId="{9A266CB5-2015-476A-B24A-33F1B99E3E40}" srcOrd="0" destOrd="0" presId="urn:microsoft.com/office/officeart/2005/8/layout/vList6"/>
    <dgm:cxn modelId="{41FE1A93-EDF6-4A29-AB5A-6971EF073E35}" type="presOf" srcId="{19ED07C5-6A53-4188-8A43-F8F3A1D5F57F}" destId="{F85FB8D8-B68B-4695-9432-479CBA128B15}" srcOrd="0" destOrd="0" presId="urn:microsoft.com/office/officeart/2005/8/layout/vList6"/>
    <dgm:cxn modelId="{129C1BF8-27A6-4513-9CC6-01DA4B922D5E}" type="presOf" srcId="{324CE7B5-7230-4556-89B4-CB667A462F2E}" destId="{89081926-F6AB-4865-94C7-F09B13333991}" srcOrd="0" destOrd="0" presId="urn:microsoft.com/office/officeart/2005/8/layout/vList6"/>
    <dgm:cxn modelId="{EE8E8446-2F4F-42BD-BCFF-7B99D7D9CFC4}" srcId="{19ED07C5-6A53-4188-8A43-F8F3A1D5F57F}" destId="{10C2CAAD-C1D1-40AE-959A-1951AA0A8FE5}" srcOrd="5" destOrd="0" parTransId="{F36351D5-8485-4210-838A-40061660220D}" sibTransId="{92988EEF-F96B-45DB-BCBE-F1320E79B3E5}"/>
    <dgm:cxn modelId="{A92969D5-219B-4BEF-9ED7-B9B3DC42032F}" type="presOf" srcId="{26DCD789-5F02-4389-A94A-5A3786E7364B}" destId="{F178E527-1B28-493D-BA90-C14A840F8533}" srcOrd="0" destOrd="0" presId="urn:microsoft.com/office/officeart/2005/8/layout/vList6"/>
    <dgm:cxn modelId="{09BD01A3-05AD-48D3-9FA2-8FC2CF954514}" srcId="{9B96C40E-904B-4643-A909-6DA39053202B}" destId="{26DCD789-5F02-4389-A94A-5A3786E7364B}" srcOrd="0" destOrd="0" parTransId="{F39A0053-82D3-4111-A712-356FF01BA8B6}" sibTransId="{6D1293B9-BA40-4373-81E1-65E9310EB618}"/>
    <dgm:cxn modelId="{40D351F8-0D85-4CAC-B5AF-5645357B5017}" type="presOf" srcId="{C623F5C2-5985-4079-83E0-BBA2CF0A5452}" destId="{931648FD-C9F9-4002-93FA-6A202F6B1812}" srcOrd="0" destOrd="0" presId="urn:microsoft.com/office/officeart/2005/8/layout/vList6"/>
    <dgm:cxn modelId="{C8D9F6F9-E4CD-4C08-8263-5F7805F74CEA}" type="presOf" srcId="{0FD74D9C-3FEC-4A13-974C-AF4A286F8BDD}" destId="{39841641-78C7-41F1-B94A-AD68D46D5687}" srcOrd="0" destOrd="0" presId="urn:microsoft.com/office/officeart/2005/8/layout/vList6"/>
    <dgm:cxn modelId="{0E5FE1DE-762C-4A51-9374-B7E9BFAB276D}" type="presOf" srcId="{83FAC800-157F-4B23-B3CC-FB70DB4453B1}" destId="{5AD24B1E-6443-49AA-8F98-997C42D48F81}" srcOrd="0" destOrd="0" presId="urn:microsoft.com/office/officeart/2005/8/layout/vList6"/>
    <dgm:cxn modelId="{75EDF1BE-168B-464D-AC26-2E131ACD4E16}" type="presOf" srcId="{A8253B23-AF19-4C24-95D1-9A23DF43D015}" destId="{CAB9DFF9-94B6-4B93-808C-B322A251BAA8}" srcOrd="0" destOrd="0" presId="urn:microsoft.com/office/officeart/2005/8/layout/vList6"/>
    <dgm:cxn modelId="{DFCD1A59-9DF0-4512-8434-4D0ACCE3379E}" srcId="{83FAC800-157F-4B23-B3CC-FB70DB4453B1}" destId="{3FFC1C31-B6F7-46F2-A87A-AE63C556AF4C}" srcOrd="0" destOrd="0" parTransId="{4DA18153-1D8E-42E6-B691-824C0F5243FF}" sibTransId="{3875DC64-875F-408F-9FFB-F814CFA3E390}"/>
    <dgm:cxn modelId="{187DD707-49BC-4133-997B-470E19166DEB}" srcId="{19ED07C5-6A53-4188-8A43-F8F3A1D5F57F}" destId="{A8253B23-AF19-4C24-95D1-9A23DF43D015}" srcOrd="3" destOrd="0" parTransId="{2EE3DCED-A1A9-4A70-AF5F-4811247C9934}" sibTransId="{315C13E4-035D-481E-ABB1-4B8438FD51F9}"/>
    <dgm:cxn modelId="{31CAA7FE-2159-48B0-9EDF-6DEB5C48C82D}" type="presOf" srcId="{606DC89A-C46D-488F-855F-74C0D229ECAD}" destId="{9D679553-4E8A-469D-971C-B11F21E35D3E}" srcOrd="0" destOrd="0" presId="urn:microsoft.com/office/officeart/2005/8/layout/vList6"/>
    <dgm:cxn modelId="{1C910282-6B5E-4221-B2E9-55D3DA587777}" srcId="{19ED07C5-6A53-4188-8A43-F8F3A1D5F57F}" destId="{606DC89A-C46D-488F-855F-74C0D229ECAD}" srcOrd="4" destOrd="0" parTransId="{5E8D70D3-ACAD-4BC4-8E34-754529921E34}" sibTransId="{84C69402-794F-4F55-AEE3-63748E326C42}"/>
    <dgm:cxn modelId="{436ADA96-A308-437B-B898-285CDBCF646B}" srcId="{10C2CAAD-C1D1-40AE-959A-1951AA0A8FE5}" destId="{55F3E2F6-9E67-480D-B04D-D6DCDB327123}" srcOrd="0" destOrd="0" parTransId="{5D4271C3-163C-44BA-BF8B-138181AED211}" sibTransId="{430F2E42-8B69-4670-B0FD-560E467E53A1}"/>
    <dgm:cxn modelId="{FCE5EC1F-5603-4FB5-9BDD-9B99C0EDAE90}" srcId="{19ED07C5-6A53-4188-8A43-F8F3A1D5F57F}" destId="{83FAC800-157F-4B23-B3CC-FB70DB4453B1}" srcOrd="2" destOrd="0" parTransId="{A4B17CB1-38CA-4B2D-996D-EDFFB1E0027F}" sibTransId="{078A1DFD-1533-460F-ADBD-D6BFCC1ADDFE}"/>
    <dgm:cxn modelId="{95D72F7D-65EA-484C-ADB4-8B4298F9F0CB}" type="presOf" srcId="{3FFC1C31-B6F7-46F2-A87A-AE63C556AF4C}" destId="{4BF8C499-A03D-4249-80D1-44AD92E1581C}" srcOrd="0" destOrd="0" presId="urn:microsoft.com/office/officeart/2005/8/layout/vList6"/>
    <dgm:cxn modelId="{6D57C118-3A74-441F-B720-DEF0BB7D2B4E}" type="presOf" srcId="{10C2CAAD-C1D1-40AE-959A-1951AA0A8FE5}" destId="{B3CA1C9F-9C7B-4913-BD4F-E7472AF5B1F0}" srcOrd="0" destOrd="0" presId="urn:microsoft.com/office/officeart/2005/8/layout/vList6"/>
    <dgm:cxn modelId="{6C196A6C-522E-40CF-A7E0-0C389ECDA662}" srcId="{324CE7B5-7230-4556-89B4-CB667A462F2E}" destId="{C623F5C2-5985-4079-83E0-BBA2CF0A5452}" srcOrd="0" destOrd="0" parTransId="{9F9C7C2E-016F-4A0D-A79F-E1CA9829665B}" sibTransId="{7692AA99-4EDD-4394-BFB9-63A401E70284}"/>
    <dgm:cxn modelId="{45CDE38F-BA84-40C9-9F43-5B69963B6A09}" type="presParOf" srcId="{F85FB8D8-B68B-4695-9432-479CBA128B15}" destId="{6FBED743-D361-48CA-86A3-52C39C9482B3}" srcOrd="0" destOrd="0" presId="urn:microsoft.com/office/officeart/2005/8/layout/vList6"/>
    <dgm:cxn modelId="{1183AC2C-43CA-43DC-ADBE-1B036B4BD874}" type="presParOf" srcId="{6FBED743-D361-48CA-86A3-52C39C9482B3}" destId="{89081926-F6AB-4865-94C7-F09B13333991}" srcOrd="0" destOrd="0" presId="urn:microsoft.com/office/officeart/2005/8/layout/vList6"/>
    <dgm:cxn modelId="{515E636E-C9EF-4E60-B16F-1F7F9254A24E}" type="presParOf" srcId="{6FBED743-D361-48CA-86A3-52C39C9482B3}" destId="{931648FD-C9F9-4002-93FA-6A202F6B1812}" srcOrd="1" destOrd="0" presId="urn:microsoft.com/office/officeart/2005/8/layout/vList6"/>
    <dgm:cxn modelId="{1389385B-FE79-48F9-B1C1-A26EB7F879B8}" type="presParOf" srcId="{F85FB8D8-B68B-4695-9432-479CBA128B15}" destId="{9F53930B-6FD8-40E8-A5A2-117E277DEB16}" srcOrd="1" destOrd="0" presId="urn:microsoft.com/office/officeart/2005/8/layout/vList6"/>
    <dgm:cxn modelId="{93C99FC3-3C83-4F1D-8A56-ECD49F60DCAA}" type="presParOf" srcId="{F85FB8D8-B68B-4695-9432-479CBA128B15}" destId="{A95A731E-AFD6-49CF-ADDD-623FEC6C188D}" srcOrd="2" destOrd="0" presId="urn:microsoft.com/office/officeart/2005/8/layout/vList6"/>
    <dgm:cxn modelId="{54AF5F08-37F3-42ED-B7CE-52825AC7C7E6}" type="presParOf" srcId="{A95A731E-AFD6-49CF-ADDD-623FEC6C188D}" destId="{9A266CB5-2015-476A-B24A-33F1B99E3E40}" srcOrd="0" destOrd="0" presId="urn:microsoft.com/office/officeart/2005/8/layout/vList6"/>
    <dgm:cxn modelId="{00A29D9A-D6C6-4C61-B078-4D66DDE9E574}" type="presParOf" srcId="{A95A731E-AFD6-49CF-ADDD-623FEC6C188D}" destId="{F178E527-1B28-493D-BA90-C14A840F8533}" srcOrd="1" destOrd="0" presId="urn:microsoft.com/office/officeart/2005/8/layout/vList6"/>
    <dgm:cxn modelId="{81800F31-1804-43C5-8672-1E08650DEC36}" type="presParOf" srcId="{F85FB8D8-B68B-4695-9432-479CBA128B15}" destId="{172C73FF-AC86-491A-8BC3-F630EA40EEEB}" srcOrd="3" destOrd="0" presId="urn:microsoft.com/office/officeart/2005/8/layout/vList6"/>
    <dgm:cxn modelId="{5A813E79-026F-4CD2-B5C7-4F21FFB6C507}" type="presParOf" srcId="{F85FB8D8-B68B-4695-9432-479CBA128B15}" destId="{5299AFCD-B2C6-45C8-9101-8CD1C856EAF2}" srcOrd="4" destOrd="0" presId="urn:microsoft.com/office/officeart/2005/8/layout/vList6"/>
    <dgm:cxn modelId="{C0ACC7D3-5A2D-4145-8374-0C03448538B6}" type="presParOf" srcId="{5299AFCD-B2C6-45C8-9101-8CD1C856EAF2}" destId="{5AD24B1E-6443-49AA-8F98-997C42D48F81}" srcOrd="0" destOrd="0" presId="urn:microsoft.com/office/officeart/2005/8/layout/vList6"/>
    <dgm:cxn modelId="{8AE1521E-4D4F-4F06-8FBB-C2125D9A40DF}" type="presParOf" srcId="{5299AFCD-B2C6-45C8-9101-8CD1C856EAF2}" destId="{4BF8C499-A03D-4249-80D1-44AD92E1581C}" srcOrd="1" destOrd="0" presId="urn:microsoft.com/office/officeart/2005/8/layout/vList6"/>
    <dgm:cxn modelId="{37289A63-A81F-48B2-A847-20823E012445}" type="presParOf" srcId="{F85FB8D8-B68B-4695-9432-479CBA128B15}" destId="{77BA35FD-9784-447D-9E55-154494BAD72E}" srcOrd="5" destOrd="0" presId="urn:microsoft.com/office/officeart/2005/8/layout/vList6"/>
    <dgm:cxn modelId="{98656312-D3DB-4670-A290-83AA1E681E82}" type="presParOf" srcId="{F85FB8D8-B68B-4695-9432-479CBA128B15}" destId="{6A97AFE9-71EA-4C3B-BAEF-FAAC6AD3BC6C}" srcOrd="6" destOrd="0" presId="urn:microsoft.com/office/officeart/2005/8/layout/vList6"/>
    <dgm:cxn modelId="{78FE2427-C71F-4D52-8AA2-3B4BF9231900}" type="presParOf" srcId="{6A97AFE9-71EA-4C3B-BAEF-FAAC6AD3BC6C}" destId="{CAB9DFF9-94B6-4B93-808C-B322A251BAA8}" srcOrd="0" destOrd="0" presId="urn:microsoft.com/office/officeart/2005/8/layout/vList6"/>
    <dgm:cxn modelId="{11C64494-9AC2-48F6-BAE1-2F333465C46B}" type="presParOf" srcId="{6A97AFE9-71EA-4C3B-BAEF-FAAC6AD3BC6C}" destId="{AF1EB581-ECB9-440E-A74A-F51F28F769C0}" srcOrd="1" destOrd="0" presId="urn:microsoft.com/office/officeart/2005/8/layout/vList6"/>
    <dgm:cxn modelId="{49097475-4C3F-457A-B8ED-347796246F58}" type="presParOf" srcId="{F85FB8D8-B68B-4695-9432-479CBA128B15}" destId="{735FC8D0-648C-44B5-9516-5A248958A021}" srcOrd="7" destOrd="0" presId="urn:microsoft.com/office/officeart/2005/8/layout/vList6"/>
    <dgm:cxn modelId="{FE50D89D-A0BB-466D-9AF6-D683E22B7050}" type="presParOf" srcId="{F85FB8D8-B68B-4695-9432-479CBA128B15}" destId="{FBEE67AC-950F-42A8-99C1-47B6EA0D4732}" srcOrd="8" destOrd="0" presId="urn:microsoft.com/office/officeart/2005/8/layout/vList6"/>
    <dgm:cxn modelId="{7330539E-7EDF-4399-9350-60C734E0C9B0}" type="presParOf" srcId="{FBEE67AC-950F-42A8-99C1-47B6EA0D4732}" destId="{9D679553-4E8A-469D-971C-B11F21E35D3E}" srcOrd="0" destOrd="0" presId="urn:microsoft.com/office/officeart/2005/8/layout/vList6"/>
    <dgm:cxn modelId="{33CA7C63-3859-4262-B7DE-CFA22B560A1C}" type="presParOf" srcId="{FBEE67AC-950F-42A8-99C1-47B6EA0D4732}" destId="{39841641-78C7-41F1-B94A-AD68D46D5687}" srcOrd="1" destOrd="0" presId="urn:microsoft.com/office/officeart/2005/8/layout/vList6"/>
    <dgm:cxn modelId="{5B37758D-D8A9-4580-8EFC-5F80B967BF0A}" type="presParOf" srcId="{F85FB8D8-B68B-4695-9432-479CBA128B15}" destId="{A71E5C2D-A3CE-4B1E-B5FB-A640A6E60B6C}" srcOrd="9" destOrd="0" presId="urn:microsoft.com/office/officeart/2005/8/layout/vList6"/>
    <dgm:cxn modelId="{DCEC68DF-BC82-441A-BCC8-9EC3A69B254D}" type="presParOf" srcId="{F85FB8D8-B68B-4695-9432-479CBA128B15}" destId="{66B0D052-4FE9-438F-8476-BE9F735B5832}" srcOrd="10" destOrd="0" presId="urn:microsoft.com/office/officeart/2005/8/layout/vList6"/>
    <dgm:cxn modelId="{C77C42EC-5ABB-4CBD-A7DF-543E3877E739}" type="presParOf" srcId="{66B0D052-4FE9-438F-8476-BE9F735B5832}" destId="{B3CA1C9F-9C7B-4913-BD4F-E7472AF5B1F0}" srcOrd="0" destOrd="0" presId="urn:microsoft.com/office/officeart/2005/8/layout/vList6"/>
    <dgm:cxn modelId="{1C644693-76D3-4953-8DFE-426C743F75FA}" type="presParOf" srcId="{66B0D052-4FE9-438F-8476-BE9F735B5832}" destId="{820EC757-AC94-4E7E-91EF-24EB820DC5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1F01A-984B-473E-8976-9504B43164C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s-ES"/>
        </a:p>
      </dgm:t>
    </dgm:pt>
    <dgm:pt modelId="{F64F8953-B844-4A28-84EC-328BC6C34265}">
      <dgm:prSet phldrT="[Texto]"/>
      <dgm:spPr/>
      <dgm:t>
        <a:bodyPr/>
        <a:lstStyle/>
        <a:p>
          <a:pPr algn="just"/>
          <a:r>
            <a:rPr lang="es-ES" dirty="0" smtClean="0"/>
            <a:t>Una organización puede tener las herramientas adecuadas para registrar y organizar los datos, pero los buenos propósitos pueden no llegar a materializarse nunca si no existe una unidad de Gestión del Conocimiento que impulse retos, coordine y estructure el proceso para: </a:t>
          </a:r>
          <a:endParaRPr lang="es-ES" dirty="0"/>
        </a:p>
      </dgm:t>
    </dgm:pt>
    <dgm:pt modelId="{D0421CC3-51B3-4782-AF0D-74B2DF802B03}" type="parTrans" cxnId="{25C35FA7-1219-441D-BEC9-CF58ED2C5851}">
      <dgm:prSet/>
      <dgm:spPr/>
      <dgm:t>
        <a:bodyPr/>
        <a:lstStyle/>
        <a:p>
          <a:endParaRPr lang="es-ES"/>
        </a:p>
      </dgm:t>
    </dgm:pt>
    <dgm:pt modelId="{43C031C6-6265-4775-9C31-19134E10190B}" type="sibTrans" cxnId="{25C35FA7-1219-441D-BEC9-CF58ED2C5851}">
      <dgm:prSet/>
      <dgm:spPr/>
      <dgm:t>
        <a:bodyPr/>
        <a:lstStyle/>
        <a:p>
          <a:endParaRPr lang="es-ES"/>
        </a:p>
      </dgm:t>
    </dgm:pt>
    <dgm:pt modelId="{C140CBD4-B1AE-445C-8A55-50EF114235E1}">
      <dgm:prSet phldrT="[Texto]"/>
      <dgm:spPr/>
      <dgm:t>
        <a:bodyPr/>
        <a:lstStyle/>
        <a:p>
          <a:r>
            <a:rPr lang="es-ES" dirty="0" smtClean="0"/>
            <a:t>Los beneficios obtenidos de una correcta Gestión del Conocimiento son numerosos:</a:t>
          </a:r>
          <a:endParaRPr lang="es-ES" dirty="0"/>
        </a:p>
      </dgm:t>
    </dgm:pt>
    <dgm:pt modelId="{7516FDC4-B6B3-45F1-996D-9894BBC4F360}" type="parTrans" cxnId="{D275D58E-4501-4651-B237-56C07EA89E94}">
      <dgm:prSet/>
      <dgm:spPr/>
      <dgm:t>
        <a:bodyPr/>
        <a:lstStyle/>
        <a:p>
          <a:endParaRPr lang="es-ES"/>
        </a:p>
      </dgm:t>
    </dgm:pt>
    <dgm:pt modelId="{D178B4BF-FFE8-4F14-924B-7A544ED9DE9D}" type="sibTrans" cxnId="{D275D58E-4501-4651-B237-56C07EA89E94}">
      <dgm:prSet/>
      <dgm:spPr/>
      <dgm:t>
        <a:bodyPr/>
        <a:lstStyle/>
        <a:p>
          <a:endParaRPr lang="es-ES"/>
        </a:p>
      </dgm:t>
    </dgm:pt>
    <dgm:pt modelId="{07DD56F3-9F08-42CD-937D-F2E4C491E8EF}">
      <dgm:prSet custT="1"/>
      <dgm:spPr/>
      <dgm:t>
        <a:bodyPr/>
        <a:lstStyle/>
        <a:p>
          <a:r>
            <a:rPr lang="es-ES" sz="900" dirty="0" smtClean="0"/>
            <a:t>Garantizar que el personal hace uso de las herramientas, tanto para registrar como para consultar los datos disponibles.</a:t>
          </a:r>
          <a:endParaRPr lang="es-ES" sz="900" dirty="0"/>
        </a:p>
      </dgm:t>
    </dgm:pt>
    <dgm:pt modelId="{7F0820C6-E86B-4BA7-8B75-CC2DBFC7B531}" type="parTrans" cxnId="{9ADC70B5-A543-4549-BB28-DD8AE98FA743}">
      <dgm:prSet/>
      <dgm:spPr/>
      <dgm:t>
        <a:bodyPr/>
        <a:lstStyle/>
        <a:p>
          <a:endParaRPr lang="es-ES"/>
        </a:p>
      </dgm:t>
    </dgm:pt>
    <dgm:pt modelId="{8F66A7E6-5876-4488-AFCA-7ACA8A1EC18E}" type="sibTrans" cxnId="{9ADC70B5-A543-4549-BB28-DD8AE98FA743}">
      <dgm:prSet/>
      <dgm:spPr/>
      <dgm:t>
        <a:bodyPr/>
        <a:lstStyle/>
        <a:p>
          <a:endParaRPr lang="es-ES"/>
        </a:p>
      </dgm:t>
    </dgm:pt>
    <dgm:pt modelId="{23347201-AB06-45D5-A4AA-118AFA9D1FB9}">
      <dgm:prSet custT="1"/>
      <dgm:spPr/>
      <dgm:t>
        <a:bodyPr/>
        <a:lstStyle/>
        <a:p>
          <a:r>
            <a:rPr lang="es-ES" sz="900" dirty="0" smtClean="0"/>
            <a:t>Evaluar los datos recogidos, velando por que estén permanentemente actualizados.</a:t>
          </a:r>
          <a:endParaRPr lang="es-ES" sz="900" dirty="0"/>
        </a:p>
      </dgm:t>
    </dgm:pt>
    <dgm:pt modelId="{8807A49D-68CF-42CF-BBB9-90500DE9BB7C}" type="parTrans" cxnId="{50659035-9919-4D97-9DDB-9BE4CE5BB4B6}">
      <dgm:prSet/>
      <dgm:spPr/>
      <dgm:t>
        <a:bodyPr/>
        <a:lstStyle/>
        <a:p>
          <a:endParaRPr lang="es-ES"/>
        </a:p>
      </dgm:t>
    </dgm:pt>
    <dgm:pt modelId="{F0CBD3E5-0A16-4C8F-A0B9-00A96BF91AFB}" type="sibTrans" cxnId="{50659035-9919-4D97-9DDB-9BE4CE5BB4B6}">
      <dgm:prSet/>
      <dgm:spPr/>
      <dgm:t>
        <a:bodyPr/>
        <a:lstStyle/>
        <a:p>
          <a:endParaRPr lang="es-ES"/>
        </a:p>
      </dgm:t>
    </dgm:pt>
    <dgm:pt modelId="{9EE5710C-C8BE-4D66-8C70-34D016781F88}">
      <dgm:prSet custT="1"/>
      <dgm:spPr/>
      <dgm:t>
        <a:bodyPr/>
        <a:lstStyle/>
        <a:p>
          <a:r>
            <a:rPr lang="es-ES" sz="800" dirty="0" smtClean="0"/>
            <a:t>Analizar las necesidades de información de ciertos departamentos y coordinar la correcta transferencia de conocimiento desde aquellos que poseen los datos.</a:t>
          </a:r>
          <a:endParaRPr lang="es-ES" sz="800" dirty="0"/>
        </a:p>
      </dgm:t>
    </dgm:pt>
    <dgm:pt modelId="{E390C7A3-4CD3-4E84-9B73-DE0C3D03EFE3}" type="parTrans" cxnId="{1A88FD0A-EB38-4C19-8B23-E2909FB82C2A}">
      <dgm:prSet/>
      <dgm:spPr/>
      <dgm:t>
        <a:bodyPr/>
        <a:lstStyle/>
        <a:p>
          <a:endParaRPr lang="es-ES"/>
        </a:p>
      </dgm:t>
    </dgm:pt>
    <dgm:pt modelId="{2AE70FD8-BE27-435E-97EC-0D0727E3373C}" type="sibTrans" cxnId="{1A88FD0A-EB38-4C19-8B23-E2909FB82C2A}">
      <dgm:prSet/>
      <dgm:spPr/>
      <dgm:t>
        <a:bodyPr/>
        <a:lstStyle/>
        <a:p>
          <a:endParaRPr lang="es-ES"/>
        </a:p>
      </dgm:t>
    </dgm:pt>
    <dgm:pt modelId="{A0DA97E5-78F3-43BD-BDF6-92A828D6EF1F}">
      <dgm:prSet/>
      <dgm:spPr/>
      <dgm:t>
        <a:bodyPr/>
        <a:lstStyle/>
        <a:p>
          <a:r>
            <a:rPr lang="es-ES" dirty="0" smtClean="0"/>
            <a:t>No se duplica el trabajo innecesariamente. Si surge un problema que ya se presentó en el pasado, pueden recuperarse con facilidad los detalles de la solución aplicada entonces, ahorrando tiempo y esfuerzo. </a:t>
          </a:r>
          <a:endParaRPr lang="es-ES" dirty="0"/>
        </a:p>
      </dgm:t>
    </dgm:pt>
    <dgm:pt modelId="{7649A1D8-915F-404C-9D00-62226A7A8A92}" type="parTrans" cxnId="{1E85B63C-3583-4B23-ADBC-2D5D5BF81A15}">
      <dgm:prSet/>
      <dgm:spPr/>
      <dgm:t>
        <a:bodyPr/>
        <a:lstStyle/>
        <a:p>
          <a:endParaRPr lang="es-ES"/>
        </a:p>
      </dgm:t>
    </dgm:pt>
    <dgm:pt modelId="{774D2849-9E5E-4467-8EED-8104068B3B18}" type="sibTrans" cxnId="{1E85B63C-3583-4B23-ADBC-2D5D5BF81A15}">
      <dgm:prSet/>
      <dgm:spPr/>
      <dgm:t>
        <a:bodyPr/>
        <a:lstStyle/>
        <a:p>
          <a:endParaRPr lang="es-ES"/>
        </a:p>
      </dgm:t>
    </dgm:pt>
    <dgm:pt modelId="{4D188F2A-47B7-4B7C-B483-C6CA016DDE84}">
      <dgm:prSet custT="1"/>
      <dgm:spPr/>
      <dgm:t>
        <a:bodyPr/>
        <a:lstStyle/>
        <a:p>
          <a:r>
            <a:rPr lang="es-ES" sz="1050" dirty="0" smtClean="0"/>
            <a:t>Mejor aprovechamiento de los recursos existentes. </a:t>
          </a:r>
          <a:endParaRPr lang="es-ES" sz="1050" dirty="0"/>
        </a:p>
      </dgm:t>
    </dgm:pt>
    <dgm:pt modelId="{D92A6DE3-6DC0-4B5F-8BDF-A1EA40131990}" type="parTrans" cxnId="{C9D8EEFE-2ED1-483E-B21B-D71FF6B8922B}">
      <dgm:prSet/>
      <dgm:spPr/>
      <dgm:t>
        <a:bodyPr/>
        <a:lstStyle/>
        <a:p>
          <a:endParaRPr lang="es-ES"/>
        </a:p>
      </dgm:t>
    </dgm:pt>
    <dgm:pt modelId="{E0193591-E0DA-4E93-87F9-3A4707352FAB}" type="sibTrans" cxnId="{C9D8EEFE-2ED1-483E-B21B-D71FF6B8922B}">
      <dgm:prSet/>
      <dgm:spPr/>
      <dgm:t>
        <a:bodyPr/>
        <a:lstStyle/>
        <a:p>
          <a:endParaRPr lang="es-ES"/>
        </a:p>
      </dgm:t>
    </dgm:pt>
    <dgm:pt modelId="{F3590283-A465-4CB8-AE97-619D5E623D50}">
      <dgm:prSet custT="1"/>
      <dgm:spPr/>
      <dgm:t>
        <a:bodyPr/>
        <a:lstStyle/>
        <a:p>
          <a:r>
            <a:rPr lang="es-ES" sz="1000" dirty="0" smtClean="0"/>
            <a:t>Prevención de situaciones de desinformación en caso de faltar los “propietarios” de los datos de acceso a una aplicación, de contacto con un cliente, etc.</a:t>
          </a:r>
          <a:endParaRPr lang="es-ES" sz="1000" dirty="0"/>
        </a:p>
      </dgm:t>
    </dgm:pt>
    <dgm:pt modelId="{3DABE4FC-DD48-4025-B6B5-8040978130DF}" type="parTrans" cxnId="{42E43558-A5FC-4E0F-92C9-EBE55E041528}">
      <dgm:prSet/>
      <dgm:spPr/>
      <dgm:t>
        <a:bodyPr/>
        <a:lstStyle/>
        <a:p>
          <a:endParaRPr lang="es-ES"/>
        </a:p>
      </dgm:t>
    </dgm:pt>
    <dgm:pt modelId="{7108F90E-8BA4-493F-92EC-1A006FEFDE0D}" type="sibTrans" cxnId="{42E43558-A5FC-4E0F-92C9-EBE55E041528}">
      <dgm:prSet/>
      <dgm:spPr/>
      <dgm:t>
        <a:bodyPr/>
        <a:lstStyle/>
        <a:p>
          <a:endParaRPr lang="es-ES"/>
        </a:p>
      </dgm:t>
    </dgm:pt>
    <dgm:pt modelId="{21B98B3C-85E0-437C-94AB-E08615773C94}" type="pres">
      <dgm:prSet presAssocID="{BFE1F01A-984B-473E-8976-9504B43164C3}" presName="diagram" presStyleCnt="0">
        <dgm:presLayoutVars>
          <dgm:chPref val="1"/>
          <dgm:dir/>
          <dgm:animOne val="branch"/>
          <dgm:animLvl val="lvl"/>
          <dgm:resizeHandles/>
        </dgm:presLayoutVars>
      </dgm:prSet>
      <dgm:spPr/>
      <dgm:t>
        <a:bodyPr/>
        <a:lstStyle/>
        <a:p>
          <a:endParaRPr lang="es-MX"/>
        </a:p>
      </dgm:t>
    </dgm:pt>
    <dgm:pt modelId="{5C03C2C5-0C9F-4E33-AFD9-2CB683EC5DA6}" type="pres">
      <dgm:prSet presAssocID="{F64F8953-B844-4A28-84EC-328BC6C34265}" presName="root" presStyleCnt="0"/>
      <dgm:spPr/>
    </dgm:pt>
    <dgm:pt modelId="{9CA1C03B-CBDA-4B3D-8D9E-38EAE00EB991}" type="pres">
      <dgm:prSet presAssocID="{F64F8953-B844-4A28-84EC-328BC6C34265}" presName="rootComposite" presStyleCnt="0"/>
      <dgm:spPr/>
    </dgm:pt>
    <dgm:pt modelId="{BFCDD693-FD37-4404-B211-E2C1D48FD048}" type="pres">
      <dgm:prSet presAssocID="{F64F8953-B844-4A28-84EC-328BC6C34265}" presName="rootText" presStyleLbl="node1" presStyleIdx="0" presStyleCnt="2" custScaleX="215431" custScaleY="151191" custLinFactX="-29719" custLinFactNeighborX="-100000" custLinFactNeighborY="8737"/>
      <dgm:spPr/>
      <dgm:t>
        <a:bodyPr/>
        <a:lstStyle/>
        <a:p>
          <a:endParaRPr lang="es-ES"/>
        </a:p>
      </dgm:t>
    </dgm:pt>
    <dgm:pt modelId="{274E6185-B601-496F-BFD1-FF42CF81FD9C}" type="pres">
      <dgm:prSet presAssocID="{F64F8953-B844-4A28-84EC-328BC6C34265}" presName="rootConnector" presStyleLbl="node1" presStyleIdx="0" presStyleCnt="2"/>
      <dgm:spPr/>
      <dgm:t>
        <a:bodyPr/>
        <a:lstStyle/>
        <a:p>
          <a:endParaRPr lang="es-MX"/>
        </a:p>
      </dgm:t>
    </dgm:pt>
    <dgm:pt modelId="{C537B200-1BDD-4228-B9A7-D151D6530960}" type="pres">
      <dgm:prSet presAssocID="{F64F8953-B844-4A28-84EC-328BC6C34265}" presName="childShape" presStyleCnt="0"/>
      <dgm:spPr/>
    </dgm:pt>
    <dgm:pt modelId="{18BC44C8-A391-42EA-8AB4-0BB9225D5DF7}" type="pres">
      <dgm:prSet presAssocID="{7F0820C6-E86B-4BA7-8B75-CC2DBFC7B531}" presName="Name13" presStyleLbl="parChTrans1D2" presStyleIdx="0" presStyleCnt="6"/>
      <dgm:spPr/>
      <dgm:t>
        <a:bodyPr/>
        <a:lstStyle/>
        <a:p>
          <a:endParaRPr lang="es-MX"/>
        </a:p>
      </dgm:t>
    </dgm:pt>
    <dgm:pt modelId="{6A3067BB-0851-46CB-A990-CC9DFBAB0832}" type="pres">
      <dgm:prSet presAssocID="{07DD56F3-9F08-42CD-937D-F2E4C491E8EF}" presName="childText" presStyleLbl="bgAcc1" presStyleIdx="0" presStyleCnt="6" custScaleX="169675">
        <dgm:presLayoutVars>
          <dgm:bulletEnabled val="1"/>
        </dgm:presLayoutVars>
      </dgm:prSet>
      <dgm:spPr/>
      <dgm:t>
        <a:bodyPr/>
        <a:lstStyle/>
        <a:p>
          <a:endParaRPr lang="es-MX"/>
        </a:p>
      </dgm:t>
    </dgm:pt>
    <dgm:pt modelId="{0B82B69F-84B2-40D9-8EF4-5D895ACE9FCC}" type="pres">
      <dgm:prSet presAssocID="{8807A49D-68CF-42CF-BBB9-90500DE9BB7C}" presName="Name13" presStyleLbl="parChTrans1D2" presStyleIdx="1" presStyleCnt="6"/>
      <dgm:spPr/>
      <dgm:t>
        <a:bodyPr/>
        <a:lstStyle/>
        <a:p>
          <a:endParaRPr lang="es-MX"/>
        </a:p>
      </dgm:t>
    </dgm:pt>
    <dgm:pt modelId="{8C842038-46FA-4282-B079-018842667160}" type="pres">
      <dgm:prSet presAssocID="{23347201-AB06-45D5-A4AA-118AFA9D1FB9}" presName="childText" presStyleLbl="bgAcc1" presStyleIdx="1" presStyleCnt="6" custScaleX="182102">
        <dgm:presLayoutVars>
          <dgm:bulletEnabled val="1"/>
        </dgm:presLayoutVars>
      </dgm:prSet>
      <dgm:spPr/>
      <dgm:t>
        <a:bodyPr/>
        <a:lstStyle/>
        <a:p>
          <a:endParaRPr lang="es-MX"/>
        </a:p>
      </dgm:t>
    </dgm:pt>
    <dgm:pt modelId="{AC177883-634E-4BB4-97C1-932CF62DE0E5}" type="pres">
      <dgm:prSet presAssocID="{E390C7A3-4CD3-4E84-9B73-DE0C3D03EFE3}" presName="Name13" presStyleLbl="parChTrans1D2" presStyleIdx="2" presStyleCnt="6"/>
      <dgm:spPr/>
      <dgm:t>
        <a:bodyPr/>
        <a:lstStyle/>
        <a:p>
          <a:endParaRPr lang="es-MX"/>
        </a:p>
      </dgm:t>
    </dgm:pt>
    <dgm:pt modelId="{1EED03AC-0DFC-4958-8372-EFABA6413AA7}" type="pres">
      <dgm:prSet presAssocID="{9EE5710C-C8BE-4D66-8C70-34D016781F88}" presName="childText" presStyleLbl="bgAcc1" presStyleIdx="2" presStyleCnt="6" custScaleX="182102">
        <dgm:presLayoutVars>
          <dgm:bulletEnabled val="1"/>
        </dgm:presLayoutVars>
      </dgm:prSet>
      <dgm:spPr/>
      <dgm:t>
        <a:bodyPr/>
        <a:lstStyle/>
        <a:p>
          <a:endParaRPr lang="es-MX"/>
        </a:p>
      </dgm:t>
    </dgm:pt>
    <dgm:pt modelId="{18F11FCF-748F-4CAA-8E73-352EDD1C2A8E}" type="pres">
      <dgm:prSet presAssocID="{C140CBD4-B1AE-445C-8A55-50EF114235E1}" presName="root" presStyleCnt="0"/>
      <dgm:spPr/>
    </dgm:pt>
    <dgm:pt modelId="{753AC148-4AA5-4026-A103-D4D7A6ED1500}" type="pres">
      <dgm:prSet presAssocID="{C140CBD4-B1AE-445C-8A55-50EF114235E1}" presName="rootComposite" presStyleCnt="0"/>
      <dgm:spPr/>
    </dgm:pt>
    <dgm:pt modelId="{8666A045-4997-4E89-AC91-F4864746B252}" type="pres">
      <dgm:prSet presAssocID="{C140CBD4-B1AE-445C-8A55-50EF114235E1}" presName="rootText" presStyleLbl="node1" presStyleIdx="1" presStyleCnt="2" custScaleX="200664"/>
      <dgm:spPr/>
      <dgm:t>
        <a:bodyPr/>
        <a:lstStyle/>
        <a:p>
          <a:endParaRPr lang="es-ES"/>
        </a:p>
      </dgm:t>
    </dgm:pt>
    <dgm:pt modelId="{7ACDD09E-732A-4A38-9C86-897BD640E41B}" type="pres">
      <dgm:prSet presAssocID="{C140CBD4-B1AE-445C-8A55-50EF114235E1}" presName="rootConnector" presStyleLbl="node1" presStyleIdx="1" presStyleCnt="2"/>
      <dgm:spPr/>
      <dgm:t>
        <a:bodyPr/>
        <a:lstStyle/>
        <a:p>
          <a:endParaRPr lang="es-MX"/>
        </a:p>
      </dgm:t>
    </dgm:pt>
    <dgm:pt modelId="{2652BE87-3932-4D84-926A-7220A430A47D}" type="pres">
      <dgm:prSet presAssocID="{C140CBD4-B1AE-445C-8A55-50EF114235E1}" presName="childShape" presStyleCnt="0"/>
      <dgm:spPr/>
    </dgm:pt>
    <dgm:pt modelId="{6EC8B890-0F9B-4D17-A053-F211A9BE16A1}" type="pres">
      <dgm:prSet presAssocID="{7649A1D8-915F-404C-9D00-62226A7A8A92}" presName="Name13" presStyleLbl="parChTrans1D2" presStyleIdx="3" presStyleCnt="6"/>
      <dgm:spPr/>
      <dgm:t>
        <a:bodyPr/>
        <a:lstStyle/>
        <a:p>
          <a:endParaRPr lang="es-MX"/>
        </a:p>
      </dgm:t>
    </dgm:pt>
    <dgm:pt modelId="{F1385D22-A449-4663-AA5A-BF7FA16C1E7D}" type="pres">
      <dgm:prSet presAssocID="{A0DA97E5-78F3-43BD-BDF6-92A828D6EF1F}" presName="childText" presStyleLbl="bgAcc1" presStyleIdx="3" presStyleCnt="6" custScaleX="222186">
        <dgm:presLayoutVars>
          <dgm:bulletEnabled val="1"/>
        </dgm:presLayoutVars>
      </dgm:prSet>
      <dgm:spPr/>
      <dgm:t>
        <a:bodyPr/>
        <a:lstStyle/>
        <a:p>
          <a:endParaRPr lang="es-ES"/>
        </a:p>
      </dgm:t>
    </dgm:pt>
    <dgm:pt modelId="{57A6B128-8A64-4C7A-8293-CE8A3CF5027D}" type="pres">
      <dgm:prSet presAssocID="{D92A6DE3-6DC0-4B5F-8BDF-A1EA40131990}" presName="Name13" presStyleLbl="parChTrans1D2" presStyleIdx="4" presStyleCnt="6"/>
      <dgm:spPr/>
      <dgm:t>
        <a:bodyPr/>
        <a:lstStyle/>
        <a:p>
          <a:endParaRPr lang="es-MX"/>
        </a:p>
      </dgm:t>
    </dgm:pt>
    <dgm:pt modelId="{ED6DD2FE-6111-4386-B83D-D13502BB1F31}" type="pres">
      <dgm:prSet presAssocID="{4D188F2A-47B7-4B7C-B483-C6CA016DDE84}" presName="childText" presStyleLbl="bgAcc1" presStyleIdx="4" presStyleCnt="6" custScaleX="231281">
        <dgm:presLayoutVars>
          <dgm:bulletEnabled val="1"/>
        </dgm:presLayoutVars>
      </dgm:prSet>
      <dgm:spPr/>
      <dgm:t>
        <a:bodyPr/>
        <a:lstStyle/>
        <a:p>
          <a:endParaRPr lang="es-ES"/>
        </a:p>
      </dgm:t>
    </dgm:pt>
    <dgm:pt modelId="{0632CADC-750D-4574-9248-EB69765FEDE3}" type="pres">
      <dgm:prSet presAssocID="{3DABE4FC-DD48-4025-B6B5-8040978130DF}" presName="Name13" presStyleLbl="parChTrans1D2" presStyleIdx="5" presStyleCnt="6"/>
      <dgm:spPr/>
      <dgm:t>
        <a:bodyPr/>
        <a:lstStyle/>
        <a:p>
          <a:endParaRPr lang="es-MX"/>
        </a:p>
      </dgm:t>
    </dgm:pt>
    <dgm:pt modelId="{3A1BCD3A-F9DC-4521-A1F1-F52EEFB79B11}" type="pres">
      <dgm:prSet presAssocID="{F3590283-A465-4CB8-AE97-619D5E623D50}" presName="childText" presStyleLbl="bgAcc1" presStyleIdx="5" presStyleCnt="6" custScaleX="203095">
        <dgm:presLayoutVars>
          <dgm:bulletEnabled val="1"/>
        </dgm:presLayoutVars>
      </dgm:prSet>
      <dgm:spPr/>
      <dgm:t>
        <a:bodyPr/>
        <a:lstStyle/>
        <a:p>
          <a:endParaRPr lang="es-ES"/>
        </a:p>
      </dgm:t>
    </dgm:pt>
  </dgm:ptLst>
  <dgm:cxnLst>
    <dgm:cxn modelId="{5E61F92F-EE96-43F4-97AC-A5C1125FD31B}" type="presOf" srcId="{F64F8953-B844-4A28-84EC-328BC6C34265}" destId="{BFCDD693-FD37-4404-B211-E2C1D48FD048}" srcOrd="0" destOrd="0" presId="urn:microsoft.com/office/officeart/2005/8/layout/hierarchy3"/>
    <dgm:cxn modelId="{50659035-9919-4D97-9DDB-9BE4CE5BB4B6}" srcId="{F64F8953-B844-4A28-84EC-328BC6C34265}" destId="{23347201-AB06-45D5-A4AA-118AFA9D1FB9}" srcOrd="1" destOrd="0" parTransId="{8807A49D-68CF-42CF-BBB9-90500DE9BB7C}" sibTransId="{F0CBD3E5-0A16-4C8F-A0B9-00A96BF91AFB}"/>
    <dgm:cxn modelId="{40334E25-AC8C-4B8D-A239-8C549DADB8E8}" type="presOf" srcId="{C140CBD4-B1AE-445C-8A55-50EF114235E1}" destId="{8666A045-4997-4E89-AC91-F4864746B252}" srcOrd="0" destOrd="0" presId="urn:microsoft.com/office/officeart/2005/8/layout/hierarchy3"/>
    <dgm:cxn modelId="{1086E8EB-3E49-4DBD-BB3F-855CF0E38E19}" type="presOf" srcId="{3DABE4FC-DD48-4025-B6B5-8040978130DF}" destId="{0632CADC-750D-4574-9248-EB69765FEDE3}" srcOrd="0" destOrd="0" presId="urn:microsoft.com/office/officeart/2005/8/layout/hierarchy3"/>
    <dgm:cxn modelId="{37011894-0AA3-480B-8703-914EAE5CDD21}" type="presOf" srcId="{07DD56F3-9F08-42CD-937D-F2E4C491E8EF}" destId="{6A3067BB-0851-46CB-A990-CC9DFBAB0832}" srcOrd="0" destOrd="0" presId="urn:microsoft.com/office/officeart/2005/8/layout/hierarchy3"/>
    <dgm:cxn modelId="{5450800F-AEE5-4C21-9EEA-63AAA5C17CCE}" type="presOf" srcId="{23347201-AB06-45D5-A4AA-118AFA9D1FB9}" destId="{8C842038-46FA-4282-B079-018842667160}" srcOrd="0" destOrd="0" presId="urn:microsoft.com/office/officeart/2005/8/layout/hierarchy3"/>
    <dgm:cxn modelId="{D275D58E-4501-4651-B237-56C07EA89E94}" srcId="{BFE1F01A-984B-473E-8976-9504B43164C3}" destId="{C140CBD4-B1AE-445C-8A55-50EF114235E1}" srcOrd="1" destOrd="0" parTransId="{7516FDC4-B6B3-45F1-996D-9894BBC4F360}" sibTransId="{D178B4BF-FFE8-4F14-924B-7A544ED9DE9D}"/>
    <dgm:cxn modelId="{3326FBD1-514F-4D3A-9A0C-124D48A0D768}" type="presOf" srcId="{7649A1D8-915F-404C-9D00-62226A7A8A92}" destId="{6EC8B890-0F9B-4D17-A053-F211A9BE16A1}" srcOrd="0" destOrd="0" presId="urn:microsoft.com/office/officeart/2005/8/layout/hierarchy3"/>
    <dgm:cxn modelId="{839C2070-78D7-4A09-BC81-1B0E663FC031}" type="presOf" srcId="{E390C7A3-4CD3-4E84-9B73-DE0C3D03EFE3}" destId="{AC177883-634E-4BB4-97C1-932CF62DE0E5}" srcOrd="0" destOrd="0" presId="urn:microsoft.com/office/officeart/2005/8/layout/hierarchy3"/>
    <dgm:cxn modelId="{1A88FD0A-EB38-4C19-8B23-E2909FB82C2A}" srcId="{F64F8953-B844-4A28-84EC-328BC6C34265}" destId="{9EE5710C-C8BE-4D66-8C70-34D016781F88}" srcOrd="2" destOrd="0" parTransId="{E390C7A3-4CD3-4E84-9B73-DE0C3D03EFE3}" sibTransId="{2AE70FD8-BE27-435E-97EC-0D0727E3373C}"/>
    <dgm:cxn modelId="{50636F31-0511-4E3C-AE4B-9F863E130FE4}" type="presOf" srcId="{C140CBD4-B1AE-445C-8A55-50EF114235E1}" destId="{7ACDD09E-732A-4A38-9C86-897BD640E41B}" srcOrd="1" destOrd="0" presId="urn:microsoft.com/office/officeart/2005/8/layout/hierarchy3"/>
    <dgm:cxn modelId="{E7BB6B7F-2463-4A00-B102-03A7E1EB74E5}" type="presOf" srcId="{BFE1F01A-984B-473E-8976-9504B43164C3}" destId="{21B98B3C-85E0-437C-94AB-E08615773C94}" srcOrd="0" destOrd="0" presId="urn:microsoft.com/office/officeart/2005/8/layout/hierarchy3"/>
    <dgm:cxn modelId="{DA359A08-3B64-41F9-96DF-D8FF7179E65D}" type="presOf" srcId="{9EE5710C-C8BE-4D66-8C70-34D016781F88}" destId="{1EED03AC-0DFC-4958-8372-EFABA6413AA7}" srcOrd="0" destOrd="0" presId="urn:microsoft.com/office/officeart/2005/8/layout/hierarchy3"/>
    <dgm:cxn modelId="{42E43558-A5FC-4E0F-92C9-EBE55E041528}" srcId="{C140CBD4-B1AE-445C-8A55-50EF114235E1}" destId="{F3590283-A465-4CB8-AE97-619D5E623D50}" srcOrd="2" destOrd="0" parTransId="{3DABE4FC-DD48-4025-B6B5-8040978130DF}" sibTransId="{7108F90E-8BA4-493F-92EC-1A006FEFDE0D}"/>
    <dgm:cxn modelId="{C9D8EEFE-2ED1-483E-B21B-D71FF6B8922B}" srcId="{C140CBD4-B1AE-445C-8A55-50EF114235E1}" destId="{4D188F2A-47B7-4B7C-B483-C6CA016DDE84}" srcOrd="1" destOrd="0" parTransId="{D92A6DE3-6DC0-4B5F-8BDF-A1EA40131990}" sibTransId="{E0193591-E0DA-4E93-87F9-3A4707352FAB}"/>
    <dgm:cxn modelId="{8FE24464-951E-4A24-AA73-82CBFAA285EE}" type="presOf" srcId="{F64F8953-B844-4A28-84EC-328BC6C34265}" destId="{274E6185-B601-496F-BFD1-FF42CF81FD9C}" srcOrd="1" destOrd="0" presId="urn:microsoft.com/office/officeart/2005/8/layout/hierarchy3"/>
    <dgm:cxn modelId="{FA820710-1807-4BFC-AE56-18A25178442A}" type="presOf" srcId="{D92A6DE3-6DC0-4B5F-8BDF-A1EA40131990}" destId="{57A6B128-8A64-4C7A-8293-CE8A3CF5027D}" srcOrd="0" destOrd="0" presId="urn:microsoft.com/office/officeart/2005/8/layout/hierarchy3"/>
    <dgm:cxn modelId="{3F9570A1-B489-4B42-8C1D-781AFB08601F}" type="presOf" srcId="{8807A49D-68CF-42CF-BBB9-90500DE9BB7C}" destId="{0B82B69F-84B2-40D9-8EF4-5D895ACE9FCC}" srcOrd="0" destOrd="0" presId="urn:microsoft.com/office/officeart/2005/8/layout/hierarchy3"/>
    <dgm:cxn modelId="{F9D49763-76E6-4882-809E-EE1406E4373B}" type="presOf" srcId="{4D188F2A-47B7-4B7C-B483-C6CA016DDE84}" destId="{ED6DD2FE-6111-4386-B83D-D13502BB1F31}" srcOrd="0" destOrd="0" presId="urn:microsoft.com/office/officeart/2005/8/layout/hierarchy3"/>
    <dgm:cxn modelId="{1E85B63C-3583-4B23-ADBC-2D5D5BF81A15}" srcId="{C140CBD4-B1AE-445C-8A55-50EF114235E1}" destId="{A0DA97E5-78F3-43BD-BDF6-92A828D6EF1F}" srcOrd="0" destOrd="0" parTransId="{7649A1D8-915F-404C-9D00-62226A7A8A92}" sibTransId="{774D2849-9E5E-4467-8EED-8104068B3B18}"/>
    <dgm:cxn modelId="{25C35FA7-1219-441D-BEC9-CF58ED2C5851}" srcId="{BFE1F01A-984B-473E-8976-9504B43164C3}" destId="{F64F8953-B844-4A28-84EC-328BC6C34265}" srcOrd="0" destOrd="0" parTransId="{D0421CC3-51B3-4782-AF0D-74B2DF802B03}" sibTransId="{43C031C6-6265-4775-9C31-19134E10190B}"/>
    <dgm:cxn modelId="{48226F31-1511-4881-A4B1-C1E6A9641854}" type="presOf" srcId="{7F0820C6-E86B-4BA7-8B75-CC2DBFC7B531}" destId="{18BC44C8-A391-42EA-8AB4-0BB9225D5DF7}" srcOrd="0" destOrd="0" presId="urn:microsoft.com/office/officeart/2005/8/layout/hierarchy3"/>
    <dgm:cxn modelId="{9ADC70B5-A543-4549-BB28-DD8AE98FA743}" srcId="{F64F8953-B844-4A28-84EC-328BC6C34265}" destId="{07DD56F3-9F08-42CD-937D-F2E4C491E8EF}" srcOrd="0" destOrd="0" parTransId="{7F0820C6-E86B-4BA7-8B75-CC2DBFC7B531}" sibTransId="{8F66A7E6-5876-4488-AFCA-7ACA8A1EC18E}"/>
    <dgm:cxn modelId="{DC7187F0-0F24-4FD9-9435-24884EB86913}" type="presOf" srcId="{A0DA97E5-78F3-43BD-BDF6-92A828D6EF1F}" destId="{F1385D22-A449-4663-AA5A-BF7FA16C1E7D}" srcOrd="0" destOrd="0" presId="urn:microsoft.com/office/officeart/2005/8/layout/hierarchy3"/>
    <dgm:cxn modelId="{57202753-C3B0-4EE9-91C5-E5BA493ABD8A}" type="presOf" srcId="{F3590283-A465-4CB8-AE97-619D5E623D50}" destId="{3A1BCD3A-F9DC-4521-A1F1-F52EEFB79B11}" srcOrd="0" destOrd="0" presId="urn:microsoft.com/office/officeart/2005/8/layout/hierarchy3"/>
    <dgm:cxn modelId="{D562F946-22DD-4D58-AFF1-5A4A2C64D4D8}" type="presParOf" srcId="{21B98B3C-85E0-437C-94AB-E08615773C94}" destId="{5C03C2C5-0C9F-4E33-AFD9-2CB683EC5DA6}" srcOrd="0" destOrd="0" presId="urn:microsoft.com/office/officeart/2005/8/layout/hierarchy3"/>
    <dgm:cxn modelId="{01EC1C18-24C9-42D1-9974-CCB8D7FB4DC3}" type="presParOf" srcId="{5C03C2C5-0C9F-4E33-AFD9-2CB683EC5DA6}" destId="{9CA1C03B-CBDA-4B3D-8D9E-38EAE00EB991}" srcOrd="0" destOrd="0" presId="urn:microsoft.com/office/officeart/2005/8/layout/hierarchy3"/>
    <dgm:cxn modelId="{33F6D0CB-5596-4F82-81D6-F5CD4BBE6D5A}" type="presParOf" srcId="{9CA1C03B-CBDA-4B3D-8D9E-38EAE00EB991}" destId="{BFCDD693-FD37-4404-B211-E2C1D48FD048}" srcOrd="0" destOrd="0" presId="urn:microsoft.com/office/officeart/2005/8/layout/hierarchy3"/>
    <dgm:cxn modelId="{62197DB0-3B65-4E9B-A1CF-9498EDBB8058}" type="presParOf" srcId="{9CA1C03B-CBDA-4B3D-8D9E-38EAE00EB991}" destId="{274E6185-B601-496F-BFD1-FF42CF81FD9C}" srcOrd="1" destOrd="0" presId="urn:microsoft.com/office/officeart/2005/8/layout/hierarchy3"/>
    <dgm:cxn modelId="{943E6A0F-A0F0-4E58-8354-5DDD41FFE56A}" type="presParOf" srcId="{5C03C2C5-0C9F-4E33-AFD9-2CB683EC5DA6}" destId="{C537B200-1BDD-4228-B9A7-D151D6530960}" srcOrd="1" destOrd="0" presId="urn:microsoft.com/office/officeart/2005/8/layout/hierarchy3"/>
    <dgm:cxn modelId="{D33FFAB7-40B1-4DAD-982A-D06989F64521}" type="presParOf" srcId="{C537B200-1BDD-4228-B9A7-D151D6530960}" destId="{18BC44C8-A391-42EA-8AB4-0BB9225D5DF7}" srcOrd="0" destOrd="0" presId="urn:microsoft.com/office/officeart/2005/8/layout/hierarchy3"/>
    <dgm:cxn modelId="{DC9736B0-48A4-4F98-B1AD-623051C0481B}" type="presParOf" srcId="{C537B200-1BDD-4228-B9A7-D151D6530960}" destId="{6A3067BB-0851-46CB-A990-CC9DFBAB0832}" srcOrd="1" destOrd="0" presId="urn:microsoft.com/office/officeart/2005/8/layout/hierarchy3"/>
    <dgm:cxn modelId="{D7A15E9E-6214-4F87-9833-43590F27B345}" type="presParOf" srcId="{C537B200-1BDD-4228-B9A7-D151D6530960}" destId="{0B82B69F-84B2-40D9-8EF4-5D895ACE9FCC}" srcOrd="2" destOrd="0" presId="urn:microsoft.com/office/officeart/2005/8/layout/hierarchy3"/>
    <dgm:cxn modelId="{76CACB8A-6163-4BC1-9283-821552536CC0}" type="presParOf" srcId="{C537B200-1BDD-4228-B9A7-D151D6530960}" destId="{8C842038-46FA-4282-B079-018842667160}" srcOrd="3" destOrd="0" presId="urn:microsoft.com/office/officeart/2005/8/layout/hierarchy3"/>
    <dgm:cxn modelId="{82E711D3-3F37-4839-A1BA-2025EB210F29}" type="presParOf" srcId="{C537B200-1BDD-4228-B9A7-D151D6530960}" destId="{AC177883-634E-4BB4-97C1-932CF62DE0E5}" srcOrd="4" destOrd="0" presId="urn:microsoft.com/office/officeart/2005/8/layout/hierarchy3"/>
    <dgm:cxn modelId="{D961C7AD-CA43-489E-A517-67A6D39EC8A8}" type="presParOf" srcId="{C537B200-1BDD-4228-B9A7-D151D6530960}" destId="{1EED03AC-0DFC-4958-8372-EFABA6413AA7}" srcOrd="5" destOrd="0" presId="urn:microsoft.com/office/officeart/2005/8/layout/hierarchy3"/>
    <dgm:cxn modelId="{4A519AC0-0A4E-4891-8A16-4F451689B081}" type="presParOf" srcId="{21B98B3C-85E0-437C-94AB-E08615773C94}" destId="{18F11FCF-748F-4CAA-8E73-352EDD1C2A8E}" srcOrd="1" destOrd="0" presId="urn:microsoft.com/office/officeart/2005/8/layout/hierarchy3"/>
    <dgm:cxn modelId="{8E0E3964-E7E7-4423-8BD5-4DBA8ED00BAB}" type="presParOf" srcId="{18F11FCF-748F-4CAA-8E73-352EDD1C2A8E}" destId="{753AC148-4AA5-4026-A103-D4D7A6ED1500}" srcOrd="0" destOrd="0" presId="urn:microsoft.com/office/officeart/2005/8/layout/hierarchy3"/>
    <dgm:cxn modelId="{5B841E72-9CDF-44E5-BFC4-8E9422DBAF9F}" type="presParOf" srcId="{753AC148-4AA5-4026-A103-D4D7A6ED1500}" destId="{8666A045-4997-4E89-AC91-F4864746B252}" srcOrd="0" destOrd="0" presId="urn:microsoft.com/office/officeart/2005/8/layout/hierarchy3"/>
    <dgm:cxn modelId="{275D23DA-632C-4F4F-BD39-5BF832707DEA}" type="presParOf" srcId="{753AC148-4AA5-4026-A103-D4D7A6ED1500}" destId="{7ACDD09E-732A-4A38-9C86-897BD640E41B}" srcOrd="1" destOrd="0" presId="urn:microsoft.com/office/officeart/2005/8/layout/hierarchy3"/>
    <dgm:cxn modelId="{AF623129-C9C9-4049-A072-727EE779D4B5}" type="presParOf" srcId="{18F11FCF-748F-4CAA-8E73-352EDD1C2A8E}" destId="{2652BE87-3932-4D84-926A-7220A430A47D}" srcOrd="1" destOrd="0" presId="urn:microsoft.com/office/officeart/2005/8/layout/hierarchy3"/>
    <dgm:cxn modelId="{99D78C11-C554-4A43-BC7C-427125D8813B}" type="presParOf" srcId="{2652BE87-3932-4D84-926A-7220A430A47D}" destId="{6EC8B890-0F9B-4D17-A053-F211A9BE16A1}" srcOrd="0" destOrd="0" presId="urn:microsoft.com/office/officeart/2005/8/layout/hierarchy3"/>
    <dgm:cxn modelId="{B4D03554-D2EE-4484-A09E-506E9A168BC1}" type="presParOf" srcId="{2652BE87-3932-4D84-926A-7220A430A47D}" destId="{F1385D22-A449-4663-AA5A-BF7FA16C1E7D}" srcOrd="1" destOrd="0" presId="urn:microsoft.com/office/officeart/2005/8/layout/hierarchy3"/>
    <dgm:cxn modelId="{BA21BA0E-477A-4737-AA6C-F21A5EEE9779}" type="presParOf" srcId="{2652BE87-3932-4D84-926A-7220A430A47D}" destId="{57A6B128-8A64-4C7A-8293-CE8A3CF5027D}" srcOrd="2" destOrd="0" presId="urn:microsoft.com/office/officeart/2005/8/layout/hierarchy3"/>
    <dgm:cxn modelId="{4E475228-B38F-4F0C-B164-1C23D842F452}" type="presParOf" srcId="{2652BE87-3932-4D84-926A-7220A430A47D}" destId="{ED6DD2FE-6111-4386-B83D-D13502BB1F31}" srcOrd="3" destOrd="0" presId="urn:microsoft.com/office/officeart/2005/8/layout/hierarchy3"/>
    <dgm:cxn modelId="{E59303ED-A0E5-48EF-8051-84CCA4AC6525}" type="presParOf" srcId="{2652BE87-3932-4D84-926A-7220A430A47D}" destId="{0632CADC-750D-4574-9248-EB69765FEDE3}" srcOrd="4" destOrd="0" presId="urn:microsoft.com/office/officeart/2005/8/layout/hierarchy3"/>
    <dgm:cxn modelId="{B2334AC6-4AE8-4069-961C-CA53A17C4C99}" type="presParOf" srcId="{2652BE87-3932-4D84-926A-7220A430A47D}" destId="{3A1BCD3A-F9DC-4521-A1F1-F52EEFB79B1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3B7FE3-F4D9-4B4F-B335-494E66ACD876}" type="doc">
      <dgm:prSet loTypeId="urn:microsoft.com/office/officeart/2005/8/layout/pyramid2" loCatId="list" qsTypeId="urn:microsoft.com/office/officeart/2005/8/quickstyle/simple1" qsCatId="simple" csTypeId="urn:microsoft.com/office/officeart/2005/8/colors/colorful4" csCatId="colorful" phldr="1"/>
      <dgm:spPr/>
    </dgm:pt>
    <dgm:pt modelId="{BA6A618C-8F0F-453C-859F-0C586D9D783F}">
      <dgm:prSet phldrT="[Texto]"/>
      <dgm:spPr/>
      <dgm:t>
        <a:bodyPr/>
        <a:lstStyle/>
        <a:p>
          <a:r>
            <a:rPr lang="es-ES" dirty="0" smtClean="0"/>
            <a:t>El programa nacional de emprendedores</a:t>
          </a:r>
          <a:endParaRPr lang="es-ES" dirty="0"/>
        </a:p>
      </dgm:t>
    </dgm:pt>
    <dgm:pt modelId="{2A9B0C76-D6FB-4B03-9A2A-A72F8C0EBC19}" type="parTrans" cxnId="{0807A1A4-F73E-4D29-A87E-451F011ED380}">
      <dgm:prSet/>
      <dgm:spPr/>
      <dgm:t>
        <a:bodyPr/>
        <a:lstStyle/>
        <a:p>
          <a:endParaRPr lang="es-ES" dirty="0"/>
        </a:p>
      </dgm:t>
    </dgm:pt>
    <dgm:pt modelId="{5158F501-2195-453A-AAF2-0F4F8B8785AC}" type="sibTrans" cxnId="{0807A1A4-F73E-4D29-A87E-451F011ED380}">
      <dgm:prSet/>
      <dgm:spPr/>
      <dgm:t>
        <a:bodyPr/>
        <a:lstStyle/>
        <a:p>
          <a:endParaRPr lang="es-ES" dirty="0"/>
        </a:p>
      </dgm:t>
    </dgm:pt>
    <dgm:pt modelId="{AE0DA63F-A833-4C80-9348-698C550EDC2A}">
      <dgm:prSet phldrT="[Texto]"/>
      <dgm:spPr/>
      <dgm:t>
        <a:bodyPr/>
        <a:lstStyle/>
        <a:p>
          <a:r>
            <a:rPr lang="es-ES" dirty="0" smtClean="0"/>
            <a:t>Tiene como objetivo promover e impulsar en los mexicanos la cultura</a:t>
          </a:r>
          <a:endParaRPr lang="es-ES" dirty="0"/>
        </a:p>
      </dgm:t>
    </dgm:pt>
    <dgm:pt modelId="{6E9A0178-81D7-4856-AB32-B32CD589E91E}" type="parTrans" cxnId="{208CD1B3-DD28-4919-98BD-1C55ECE58D5A}">
      <dgm:prSet/>
      <dgm:spPr/>
      <dgm:t>
        <a:bodyPr/>
        <a:lstStyle/>
        <a:p>
          <a:endParaRPr lang="es-ES" dirty="0"/>
        </a:p>
      </dgm:t>
    </dgm:pt>
    <dgm:pt modelId="{65711155-1377-478B-94EA-CA3E2F8E2A1A}" type="sibTrans" cxnId="{208CD1B3-DD28-4919-98BD-1C55ECE58D5A}">
      <dgm:prSet/>
      <dgm:spPr/>
      <dgm:t>
        <a:bodyPr/>
        <a:lstStyle/>
        <a:p>
          <a:endParaRPr lang="es-ES" dirty="0"/>
        </a:p>
      </dgm:t>
    </dgm:pt>
    <dgm:pt modelId="{877ADA63-D865-4B0E-B4AE-5632430797F0}">
      <dgm:prSet phldrT="[Texto]"/>
      <dgm:spPr/>
      <dgm:t>
        <a:bodyPr/>
        <a:lstStyle/>
        <a:p>
          <a:r>
            <a:rPr lang="es-ES" dirty="0" smtClean="0"/>
            <a:t>Y el desarrollo empresarial para la creación de más</a:t>
          </a:r>
          <a:endParaRPr lang="es-ES" dirty="0"/>
        </a:p>
      </dgm:t>
    </dgm:pt>
    <dgm:pt modelId="{97EE5D7F-8200-4A8B-A378-450809C1DAAC}" type="parTrans" cxnId="{7FA0D71D-B95B-4649-BD28-9092D46BBA06}">
      <dgm:prSet/>
      <dgm:spPr/>
      <dgm:t>
        <a:bodyPr/>
        <a:lstStyle/>
        <a:p>
          <a:endParaRPr lang="es-ES" dirty="0"/>
        </a:p>
      </dgm:t>
    </dgm:pt>
    <dgm:pt modelId="{5385ED45-84F9-4978-9C96-8A7A95E99B54}" type="sibTrans" cxnId="{7FA0D71D-B95B-4649-BD28-9092D46BBA06}">
      <dgm:prSet/>
      <dgm:spPr/>
      <dgm:t>
        <a:bodyPr/>
        <a:lstStyle/>
        <a:p>
          <a:endParaRPr lang="es-ES" dirty="0"/>
        </a:p>
      </dgm:t>
    </dgm:pt>
    <dgm:pt modelId="{390E0BFE-FB71-4F26-8808-4D2D23477D39}">
      <dgm:prSet phldrT="[Texto]"/>
      <dgm:spPr/>
      <dgm:t>
        <a:bodyPr/>
        <a:lstStyle/>
        <a:p>
          <a:r>
            <a:rPr lang="es-ES" dirty="0" smtClean="0"/>
            <a:t>Y mejores emprendedores, empresas y empleos.</a:t>
          </a:r>
          <a:endParaRPr lang="es-ES" dirty="0"/>
        </a:p>
      </dgm:t>
    </dgm:pt>
    <dgm:pt modelId="{581EEB0D-8D94-443D-A25F-F3976E2BC827}" type="parTrans" cxnId="{B3B0F0FA-C016-4FCA-A21A-6F4AEC2A8370}">
      <dgm:prSet/>
      <dgm:spPr/>
      <dgm:t>
        <a:bodyPr/>
        <a:lstStyle/>
        <a:p>
          <a:endParaRPr lang="es-ES" dirty="0"/>
        </a:p>
      </dgm:t>
    </dgm:pt>
    <dgm:pt modelId="{7E3154C8-6B56-41C7-9D89-A095DAA75952}" type="sibTrans" cxnId="{B3B0F0FA-C016-4FCA-A21A-6F4AEC2A8370}">
      <dgm:prSet/>
      <dgm:spPr/>
      <dgm:t>
        <a:bodyPr/>
        <a:lstStyle/>
        <a:p>
          <a:endParaRPr lang="es-ES" dirty="0"/>
        </a:p>
      </dgm:t>
    </dgm:pt>
    <dgm:pt modelId="{24C0DC8B-F5DD-4F62-BECA-A055778E1267}" type="pres">
      <dgm:prSet presAssocID="{723B7FE3-F4D9-4B4F-B335-494E66ACD876}" presName="compositeShape" presStyleCnt="0">
        <dgm:presLayoutVars>
          <dgm:dir/>
          <dgm:resizeHandles/>
        </dgm:presLayoutVars>
      </dgm:prSet>
      <dgm:spPr/>
    </dgm:pt>
    <dgm:pt modelId="{67A47F82-446E-4362-A1C0-E60AD688714C}" type="pres">
      <dgm:prSet presAssocID="{723B7FE3-F4D9-4B4F-B335-494E66ACD876}" presName="pyramid" presStyleLbl="node1" presStyleIdx="0" presStyleCnt="1" custLinFactNeighborX="-4931" custLinFactNeighborY="-4317"/>
      <dgm:spPr/>
    </dgm:pt>
    <dgm:pt modelId="{36AB4F78-E5B9-4F23-BBC9-DD4264000E9D}" type="pres">
      <dgm:prSet presAssocID="{723B7FE3-F4D9-4B4F-B335-494E66ACD876}" presName="theList" presStyleCnt="0"/>
      <dgm:spPr/>
    </dgm:pt>
    <dgm:pt modelId="{7854265A-89FB-484A-874D-FF768CA4E2E4}" type="pres">
      <dgm:prSet presAssocID="{BA6A618C-8F0F-453C-859F-0C586D9D783F}" presName="aNode" presStyleLbl="fgAcc1" presStyleIdx="0" presStyleCnt="4" custScaleX="148292">
        <dgm:presLayoutVars>
          <dgm:bulletEnabled val="1"/>
        </dgm:presLayoutVars>
      </dgm:prSet>
      <dgm:spPr/>
      <dgm:t>
        <a:bodyPr/>
        <a:lstStyle/>
        <a:p>
          <a:endParaRPr lang="es-ES"/>
        </a:p>
      </dgm:t>
    </dgm:pt>
    <dgm:pt modelId="{53658E16-3C05-4297-A562-B41397A1114F}" type="pres">
      <dgm:prSet presAssocID="{BA6A618C-8F0F-453C-859F-0C586D9D783F}" presName="aSpace" presStyleCnt="0"/>
      <dgm:spPr/>
    </dgm:pt>
    <dgm:pt modelId="{E03040B1-B53C-4B5E-B5EC-B85F3EAA2731}" type="pres">
      <dgm:prSet presAssocID="{AE0DA63F-A833-4C80-9348-698C550EDC2A}" presName="aNode" presStyleLbl="fgAcc1" presStyleIdx="1" presStyleCnt="4" custScaleX="145943">
        <dgm:presLayoutVars>
          <dgm:bulletEnabled val="1"/>
        </dgm:presLayoutVars>
      </dgm:prSet>
      <dgm:spPr/>
      <dgm:t>
        <a:bodyPr/>
        <a:lstStyle/>
        <a:p>
          <a:endParaRPr lang="es-MX"/>
        </a:p>
      </dgm:t>
    </dgm:pt>
    <dgm:pt modelId="{03206207-5A9B-4264-A0D9-2D663ACBB100}" type="pres">
      <dgm:prSet presAssocID="{AE0DA63F-A833-4C80-9348-698C550EDC2A}" presName="aSpace" presStyleCnt="0"/>
      <dgm:spPr/>
    </dgm:pt>
    <dgm:pt modelId="{56C78AEF-04AE-46B3-A913-2DDD3B3A1B0B}" type="pres">
      <dgm:prSet presAssocID="{877ADA63-D865-4B0E-B4AE-5632430797F0}" presName="aNode" presStyleLbl="fgAcc1" presStyleIdx="2" presStyleCnt="4" custScaleX="145943">
        <dgm:presLayoutVars>
          <dgm:bulletEnabled val="1"/>
        </dgm:presLayoutVars>
      </dgm:prSet>
      <dgm:spPr/>
      <dgm:t>
        <a:bodyPr/>
        <a:lstStyle/>
        <a:p>
          <a:endParaRPr lang="es-ES"/>
        </a:p>
      </dgm:t>
    </dgm:pt>
    <dgm:pt modelId="{4669AD2E-BF7C-4EE3-9C97-9BF95700BCA9}" type="pres">
      <dgm:prSet presAssocID="{877ADA63-D865-4B0E-B4AE-5632430797F0}" presName="aSpace" presStyleCnt="0"/>
      <dgm:spPr/>
    </dgm:pt>
    <dgm:pt modelId="{E219219E-F944-4E10-8678-7ECA66D3F090}" type="pres">
      <dgm:prSet presAssocID="{390E0BFE-FB71-4F26-8808-4D2D23477D39}" presName="aNode" presStyleLbl="fgAcc1" presStyleIdx="3" presStyleCnt="4" custScaleX="139319">
        <dgm:presLayoutVars>
          <dgm:bulletEnabled val="1"/>
        </dgm:presLayoutVars>
      </dgm:prSet>
      <dgm:spPr/>
      <dgm:t>
        <a:bodyPr/>
        <a:lstStyle/>
        <a:p>
          <a:endParaRPr lang="es-MX"/>
        </a:p>
      </dgm:t>
    </dgm:pt>
    <dgm:pt modelId="{263D52B3-E3B6-4FD3-8E43-889D0F80A0C0}" type="pres">
      <dgm:prSet presAssocID="{390E0BFE-FB71-4F26-8808-4D2D23477D39}" presName="aSpace" presStyleCnt="0"/>
      <dgm:spPr/>
    </dgm:pt>
  </dgm:ptLst>
  <dgm:cxnLst>
    <dgm:cxn modelId="{56E388D9-00E9-4908-9E9D-150F52B1D20F}" type="presOf" srcId="{390E0BFE-FB71-4F26-8808-4D2D23477D39}" destId="{E219219E-F944-4E10-8678-7ECA66D3F090}" srcOrd="0" destOrd="0" presId="urn:microsoft.com/office/officeart/2005/8/layout/pyramid2"/>
    <dgm:cxn modelId="{84AB13EE-574C-45EB-BE82-A5A8B0304E1E}" type="presOf" srcId="{723B7FE3-F4D9-4B4F-B335-494E66ACD876}" destId="{24C0DC8B-F5DD-4F62-BECA-A055778E1267}" srcOrd="0" destOrd="0" presId="urn:microsoft.com/office/officeart/2005/8/layout/pyramid2"/>
    <dgm:cxn modelId="{B3B0F0FA-C016-4FCA-A21A-6F4AEC2A8370}" srcId="{723B7FE3-F4D9-4B4F-B335-494E66ACD876}" destId="{390E0BFE-FB71-4F26-8808-4D2D23477D39}" srcOrd="3" destOrd="0" parTransId="{581EEB0D-8D94-443D-A25F-F3976E2BC827}" sibTransId="{7E3154C8-6B56-41C7-9D89-A095DAA75952}"/>
    <dgm:cxn modelId="{0807A1A4-F73E-4D29-A87E-451F011ED380}" srcId="{723B7FE3-F4D9-4B4F-B335-494E66ACD876}" destId="{BA6A618C-8F0F-453C-859F-0C586D9D783F}" srcOrd="0" destOrd="0" parTransId="{2A9B0C76-D6FB-4B03-9A2A-A72F8C0EBC19}" sibTransId="{5158F501-2195-453A-AAF2-0F4F8B8785AC}"/>
    <dgm:cxn modelId="{7FA0D71D-B95B-4649-BD28-9092D46BBA06}" srcId="{723B7FE3-F4D9-4B4F-B335-494E66ACD876}" destId="{877ADA63-D865-4B0E-B4AE-5632430797F0}" srcOrd="2" destOrd="0" parTransId="{97EE5D7F-8200-4A8B-A378-450809C1DAAC}" sibTransId="{5385ED45-84F9-4978-9C96-8A7A95E99B54}"/>
    <dgm:cxn modelId="{3F0FA85D-1107-4FD9-BAE5-5A7083C3D660}" type="presOf" srcId="{AE0DA63F-A833-4C80-9348-698C550EDC2A}" destId="{E03040B1-B53C-4B5E-B5EC-B85F3EAA2731}" srcOrd="0" destOrd="0" presId="urn:microsoft.com/office/officeart/2005/8/layout/pyramid2"/>
    <dgm:cxn modelId="{93DD2EE1-761B-4421-A013-D2CB072BA089}" type="presOf" srcId="{877ADA63-D865-4B0E-B4AE-5632430797F0}" destId="{56C78AEF-04AE-46B3-A913-2DDD3B3A1B0B}" srcOrd="0" destOrd="0" presId="urn:microsoft.com/office/officeart/2005/8/layout/pyramid2"/>
    <dgm:cxn modelId="{C8E34EFA-CF4A-46F6-9416-E4B7FAC50515}" type="presOf" srcId="{BA6A618C-8F0F-453C-859F-0C586D9D783F}" destId="{7854265A-89FB-484A-874D-FF768CA4E2E4}" srcOrd="0" destOrd="0" presId="urn:microsoft.com/office/officeart/2005/8/layout/pyramid2"/>
    <dgm:cxn modelId="{208CD1B3-DD28-4919-98BD-1C55ECE58D5A}" srcId="{723B7FE3-F4D9-4B4F-B335-494E66ACD876}" destId="{AE0DA63F-A833-4C80-9348-698C550EDC2A}" srcOrd="1" destOrd="0" parTransId="{6E9A0178-81D7-4856-AB32-B32CD589E91E}" sibTransId="{65711155-1377-478B-94EA-CA3E2F8E2A1A}"/>
    <dgm:cxn modelId="{C254D70A-AC78-4880-B1FB-EE2F31CDE660}" type="presParOf" srcId="{24C0DC8B-F5DD-4F62-BECA-A055778E1267}" destId="{67A47F82-446E-4362-A1C0-E60AD688714C}" srcOrd="0" destOrd="0" presId="urn:microsoft.com/office/officeart/2005/8/layout/pyramid2"/>
    <dgm:cxn modelId="{DF47DA18-B66B-4CA1-A453-91F0D524BF21}" type="presParOf" srcId="{24C0DC8B-F5DD-4F62-BECA-A055778E1267}" destId="{36AB4F78-E5B9-4F23-BBC9-DD4264000E9D}" srcOrd="1" destOrd="0" presId="urn:microsoft.com/office/officeart/2005/8/layout/pyramid2"/>
    <dgm:cxn modelId="{7AC1F81A-A983-4325-B41F-9ADE3CB1185E}" type="presParOf" srcId="{36AB4F78-E5B9-4F23-BBC9-DD4264000E9D}" destId="{7854265A-89FB-484A-874D-FF768CA4E2E4}" srcOrd="0" destOrd="0" presId="urn:microsoft.com/office/officeart/2005/8/layout/pyramid2"/>
    <dgm:cxn modelId="{369CD272-405E-48F7-8EB0-A3408539E49E}" type="presParOf" srcId="{36AB4F78-E5B9-4F23-BBC9-DD4264000E9D}" destId="{53658E16-3C05-4297-A562-B41397A1114F}" srcOrd="1" destOrd="0" presId="urn:microsoft.com/office/officeart/2005/8/layout/pyramid2"/>
    <dgm:cxn modelId="{BFA70026-7B33-457C-871B-3D2649021864}" type="presParOf" srcId="{36AB4F78-E5B9-4F23-BBC9-DD4264000E9D}" destId="{E03040B1-B53C-4B5E-B5EC-B85F3EAA2731}" srcOrd="2" destOrd="0" presId="urn:microsoft.com/office/officeart/2005/8/layout/pyramid2"/>
    <dgm:cxn modelId="{2BB1F8B3-CE4B-4951-ADDF-54994C2685B7}" type="presParOf" srcId="{36AB4F78-E5B9-4F23-BBC9-DD4264000E9D}" destId="{03206207-5A9B-4264-A0D9-2D663ACBB100}" srcOrd="3" destOrd="0" presId="urn:microsoft.com/office/officeart/2005/8/layout/pyramid2"/>
    <dgm:cxn modelId="{F5E7025A-7CA2-4245-BE73-9F0C628C051E}" type="presParOf" srcId="{36AB4F78-E5B9-4F23-BBC9-DD4264000E9D}" destId="{56C78AEF-04AE-46B3-A913-2DDD3B3A1B0B}" srcOrd="4" destOrd="0" presId="urn:microsoft.com/office/officeart/2005/8/layout/pyramid2"/>
    <dgm:cxn modelId="{314FDDA7-9A94-472F-82EB-EB07D706AD65}" type="presParOf" srcId="{36AB4F78-E5B9-4F23-BBC9-DD4264000E9D}" destId="{4669AD2E-BF7C-4EE3-9C97-9BF95700BCA9}" srcOrd="5" destOrd="0" presId="urn:microsoft.com/office/officeart/2005/8/layout/pyramid2"/>
    <dgm:cxn modelId="{29A5C8E5-185B-4251-8F9B-9E007AF97937}" type="presParOf" srcId="{36AB4F78-E5B9-4F23-BBC9-DD4264000E9D}" destId="{E219219E-F944-4E10-8678-7ECA66D3F090}" srcOrd="6" destOrd="0" presId="urn:microsoft.com/office/officeart/2005/8/layout/pyramid2"/>
    <dgm:cxn modelId="{59175EB1-599F-474D-AAEF-5FAD1F754A45}" type="presParOf" srcId="{36AB4F78-E5B9-4F23-BBC9-DD4264000E9D}" destId="{263D52B3-E3B6-4FD3-8E43-889D0F80A0C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F7E10-1C61-4EEC-AFAF-250E56DB7701}" type="doc">
      <dgm:prSet loTypeId="urn:microsoft.com/office/officeart/2005/8/layout/arrow4" loCatId="process" qsTypeId="urn:microsoft.com/office/officeart/2005/8/quickstyle/simple1" qsCatId="simple" csTypeId="urn:microsoft.com/office/officeart/2005/8/colors/colorful5" csCatId="colorful" phldr="1"/>
      <dgm:spPr/>
      <dgm:t>
        <a:bodyPr/>
        <a:lstStyle/>
        <a:p>
          <a:endParaRPr lang="es-ES"/>
        </a:p>
      </dgm:t>
    </dgm:pt>
    <dgm:pt modelId="{EF3644DE-36E5-4308-AED3-BA8AFC6D44E8}">
      <dgm:prSet phldrT="[Texto]"/>
      <dgm:spPr/>
      <dgm:t>
        <a:bodyPr/>
        <a:lstStyle/>
        <a:p>
          <a:r>
            <a:rPr lang="es-ES" dirty="0" smtClean="0"/>
            <a:t>Las aceleradoras son organizaciones que impulsan el crecimiento de empresas a través de servicios de consultoría, innovación y gestión comercial; y así posicionarlas en el mercado nacional, elevar su productividad y/o facilitarles el acceso a mercados internacionales. </a:t>
          </a:r>
          <a:endParaRPr lang="es-ES" dirty="0"/>
        </a:p>
      </dgm:t>
    </dgm:pt>
    <dgm:pt modelId="{E05181D1-5F2F-4FF7-A4E2-24D2CE9114FD}" type="parTrans" cxnId="{80C6D80F-929C-4EB5-A0A2-9768717EA587}">
      <dgm:prSet/>
      <dgm:spPr/>
      <dgm:t>
        <a:bodyPr/>
        <a:lstStyle/>
        <a:p>
          <a:endParaRPr lang="es-ES"/>
        </a:p>
      </dgm:t>
    </dgm:pt>
    <dgm:pt modelId="{69385A4F-990A-4E4F-B007-7BE974BA5677}" type="sibTrans" cxnId="{80C6D80F-929C-4EB5-A0A2-9768717EA587}">
      <dgm:prSet/>
      <dgm:spPr/>
      <dgm:t>
        <a:bodyPr/>
        <a:lstStyle/>
        <a:p>
          <a:endParaRPr lang="es-ES"/>
        </a:p>
      </dgm:t>
    </dgm:pt>
    <dgm:pt modelId="{8FB6EC3C-01B9-4CB5-B80F-7E94C98CA5FB}">
      <dgm:prSet phldrT="[Texto]" phldr="1"/>
      <dgm:spPr/>
      <dgm:t>
        <a:bodyPr/>
        <a:lstStyle/>
        <a:p>
          <a:endParaRPr lang="es-ES"/>
        </a:p>
      </dgm:t>
    </dgm:pt>
    <dgm:pt modelId="{4FF1FF8A-FBD6-4CA2-82E6-91A9B020A060}" type="parTrans" cxnId="{353A97B6-3817-4B0F-836B-ACE1B51F8067}">
      <dgm:prSet/>
      <dgm:spPr/>
      <dgm:t>
        <a:bodyPr/>
        <a:lstStyle/>
        <a:p>
          <a:endParaRPr lang="es-ES"/>
        </a:p>
      </dgm:t>
    </dgm:pt>
    <dgm:pt modelId="{697718FB-E44E-4176-8AC9-82FAE896B287}" type="sibTrans" cxnId="{353A97B6-3817-4B0F-836B-ACE1B51F8067}">
      <dgm:prSet/>
      <dgm:spPr/>
      <dgm:t>
        <a:bodyPr/>
        <a:lstStyle/>
        <a:p>
          <a:endParaRPr lang="es-ES"/>
        </a:p>
      </dgm:t>
    </dgm:pt>
    <dgm:pt modelId="{D06D6E62-C104-468D-B73A-5EA0F92A843C}">
      <dgm:prSet phldrT="[Texto]"/>
      <dgm:spPr/>
      <dgm:t>
        <a:bodyPr/>
        <a:lstStyle/>
        <a:p>
          <a:r>
            <a:rPr lang="es-ES" dirty="0" smtClean="0"/>
            <a:t>Mientras que las incubadoras de alto impacto apoyan ideas/proyectos que logran impactar de manera trascendental en el sector en el que se desenvuelven, para crear mejores empresas. </a:t>
          </a:r>
          <a:endParaRPr lang="es-ES" dirty="0"/>
        </a:p>
      </dgm:t>
    </dgm:pt>
    <dgm:pt modelId="{98260AE9-1A90-4C35-9C19-94F5D6AEB0F6}" type="parTrans" cxnId="{1C2917E6-6D38-4825-B862-4C0C0FC2931A}">
      <dgm:prSet/>
      <dgm:spPr/>
    </dgm:pt>
    <dgm:pt modelId="{05273F1A-B0BA-45B8-9FB9-129E15B7F52F}" type="sibTrans" cxnId="{1C2917E6-6D38-4825-B862-4C0C0FC2931A}">
      <dgm:prSet/>
      <dgm:spPr/>
    </dgm:pt>
    <dgm:pt modelId="{535E7DB6-0A95-4C78-8FD0-13D9F1683F66}" type="pres">
      <dgm:prSet presAssocID="{8D5F7E10-1C61-4EEC-AFAF-250E56DB7701}" presName="compositeShape" presStyleCnt="0">
        <dgm:presLayoutVars>
          <dgm:chMax val="2"/>
          <dgm:dir/>
          <dgm:resizeHandles val="exact"/>
        </dgm:presLayoutVars>
      </dgm:prSet>
      <dgm:spPr/>
      <dgm:t>
        <a:bodyPr/>
        <a:lstStyle/>
        <a:p>
          <a:endParaRPr lang="es-MX"/>
        </a:p>
      </dgm:t>
    </dgm:pt>
    <dgm:pt modelId="{51BBC633-0E3F-4824-859E-EEB5EEE2C1D2}" type="pres">
      <dgm:prSet presAssocID="{EF3644DE-36E5-4308-AED3-BA8AFC6D44E8}" presName="upArrow" presStyleLbl="node1" presStyleIdx="0" presStyleCnt="2"/>
      <dgm:spPr/>
    </dgm:pt>
    <dgm:pt modelId="{E76C8F43-32AA-4F2F-AC2C-886A93B27650}" type="pres">
      <dgm:prSet presAssocID="{EF3644DE-36E5-4308-AED3-BA8AFC6D44E8}" presName="upArrowText" presStyleLbl="revTx" presStyleIdx="0" presStyleCnt="2">
        <dgm:presLayoutVars>
          <dgm:chMax val="0"/>
          <dgm:bulletEnabled val="1"/>
        </dgm:presLayoutVars>
      </dgm:prSet>
      <dgm:spPr/>
      <dgm:t>
        <a:bodyPr/>
        <a:lstStyle/>
        <a:p>
          <a:endParaRPr lang="es-MX"/>
        </a:p>
      </dgm:t>
    </dgm:pt>
    <dgm:pt modelId="{26CE2FAF-DF44-475D-A6FE-FEC18134A115}" type="pres">
      <dgm:prSet presAssocID="{D06D6E62-C104-468D-B73A-5EA0F92A843C}" presName="downArrow" presStyleLbl="node1" presStyleIdx="1" presStyleCnt="2"/>
      <dgm:spPr/>
    </dgm:pt>
    <dgm:pt modelId="{FEB8B9F8-CF18-44EC-928A-353F3802959F}" type="pres">
      <dgm:prSet presAssocID="{D06D6E62-C104-468D-B73A-5EA0F92A843C}" presName="downArrowText" presStyleLbl="revTx" presStyleIdx="1" presStyleCnt="2">
        <dgm:presLayoutVars>
          <dgm:chMax val="0"/>
          <dgm:bulletEnabled val="1"/>
        </dgm:presLayoutVars>
      </dgm:prSet>
      <dgm:spPr/>
      <dgm:t>
        <a:bodyPr/>
        <a:lstStyle/>
        <a:p>
          <a:endParaRPr lang="es-MX"/>
        </a:p>
      </dgm:t>
    </dgm:pt>
  </dgm:ptLst>
  <dgm:cxnLst>
    <dgm:cxn modelId="{B63681D6-AEFE-4880-A89F-AAB620B0D63B}" type="presOf" srcId="{D06D6E62-C104-468D-B73A-5EA0F92A843C}" destId="{FEB8B9F8-CF18-44EC-928A-353F3802959F}" srcOrd="0" destOrd="0" presId="urn:microsoft.com/office/officeart/2005/8/layout/arrow4"/>
    <dgm:cxn modelId="{80C6D80F-929C-4EB5-A0A2-9768717EA587}" srcId="{8D5F7E10-1C61-4EEC-AFAF-250E56DB7701}" destId="{EF3644DE-36E5-4308-AED3-BA8AFC6D44E8}" srcOrd="0" destOrd="0" parTransId="{E05181D1-5F2F-4FF7-A4E2-24D2CE9114FD}" sibTransId="{69385A4F-990A-4E4F-B007-7BE974BA5677}"/>
    <dgm:cxn modelId="{CAFB3591-8F62-4503-8CE7-B409C8073241}" type="presOf" srcId="{8D5F7E10-1C61-4EEC-AFAF-250E56DB7701}" destId="{535E7DB6-0A95-4C78-8FD0-13D9F1683F66}" srcOrd="0" destOrd="0" presId="urn:microsoft.com/office/officeart/2005/8/layout/arrow4"/>
    <dgm:cxn modelId="{50409CCF-1A1D-4CEB-AB86-54A803A574E8}" type="presOf" srcId="{EF3644DE-36E5-4308-AED3-BA8AFC6D44E8}" destId="{E76C8F43-32AA-4F2F-AC2C-886A93B27650}" srcOrd="0" destOrd="0" presId="urn:microsoft.com/office/officeart/2005/8/layout/arrow4"/>
    <dgm:cxn modelId="{1C2917E6-6D38-4825-B862-4C0C0FC2931A}" srcId="{8D5F7E10-1C61-4EEC-AFAF-250E56DB7701}" destId="{D06D6E62-C104-468D-B73A-5EA0F92A843C}" srcOrd="1" destOrd="0" parTransId="{98260AE9-1A90-4C35-9C19-94F5D6AEB0F6}" sibTransId="{05273F1A-B0BA-45B8-9FB9-129E15B7F52F}"/>
    <dgm:cxn modelId="{353A97B6-3817-4B0F-836B-ACE1B51F8067}" srcId="{8D5F7E10-1C61-4EEC-AFAF-250E56DB7701}" destId="{8FB6EC3C-01B9-4CB5-B80F-7E94C98CA5FB}" srcOrd="2" destOrd="0" parTransId="{4FF1FF8A-FBD6-4CA2-82E6-91A9B020A060}" sibTransId="{697718FB-E44E-4176-8AC9-82FAE896B287}"/>
    <dgm:cxn modelId="{FAE6D41E-01EE-4A85-B1E8-CC96FD172977}" type="presParOf" srcId="{535E7DB6-0A95-4C78-8FD0-13D9F1683F66}" destId="{51BBC633-0E3F-4824-859E-EEB5EEE2C1D2}" srcOrd="0" destOrd="0" presId="urn:microsoft.com/office/officeart/2005/8/layout/arrow4"/>
    <dgm:cxn modelId="{BB0021D2-8FBC-437C-8EB7-518A833850AA}" type="presParOf" srcId="{535E7DB6-0A95-4C78-8FD0-13D9F1683F66}" destId="{E76C8F43-32AA-4F2F-AC2C-886A93B27650}" srcOrd="1" destOrd="0" presId="urn:microsoft.com/office/officeart/2005/8/layout/arrow4"/>
    <dgm:cxn modelId="{70B84F75-D048-47B3-874B-F6A48B858ECF}" type="presParOf" srcId="{535E7DB6-0A95-4C78-8FD0-13D9F1683F66}" destId="{26CE2FAF-DF44-475D-A6FE-FEC18134A115}" srcOrd="2" destOrd="0" presId="urn:microsoft.com/office/officeart/2005/8/layout/arrow4"/>
    <dgm:cxn modelId="{C50F7E9A-F050-405E-B0DD-BE32BCAC9C48}" type="presParOf" srcId="{535E7DB6-0A95-4C78-8FD0-13D9F1683F66}" destId="{FEB8B9F8-CF18-44EC-928A-353F3802959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94DD11-049F-45D5-9525-4C91C456B81F}" type="doc">
      <dgm:prSet loTypeId="urn:microsoft.com/office/officeart/2005/8/layout/pyramid1" loCatId="pyramid" qsTypeId="urn:microsoft.com/office/officeart/2005/8/quickstyle/simple1" qsCatId="simple" csTypeId="urn:microsoft.com/office/officeart/2005/8/colors/colorful1" csCatId="colorful" phldr="1"/>
      <dgm:spPr/>
    </dgm:pt>
    <dgm:pt modelId="{930B0F16-73DE-448E-86B0-23726328BA44}">
      <dgm:prSet phldrT="[Texto]"/>
      <dgm:spPr/>
      <dgm:t>
        <a:bodyPr/>
        <a:lstStyle/>
        <a:p>
          <a:r>
            <a:rPr lang="es-ES" dirty="0" smtClean="0"/>
            <a:t>Con</a:t>
          </a:r>
          <a:endParaRPr lang="es-ES" dirty="0"/>
        </a:p>
      </dgm:t>
    </dgm:pt>
    <dgm:pt modelId="{ED5779FB-57BA-4AFE-80D9-707EFFA481D8}" type="parTrans" cxnId="{83249DAE-3DAE-49E8-B08B-E52876796316}">
      <dgm:prSet/>
      <dgm:spPr/>
      <dgm:t>
        <a:bodyPr/>
        <a:lstStyle/>
        <a:p>
          <a:endParaRPr lang="es-ES"/>
        </a:p>
      </dgm:t>
    </dgm:pt>
    <dgm:pt modelId="{C3265230-D276-4EE8-871F-B2B1E0746EFC}" type="sibTrans" cxnId="{83249DAE-3DAE-49E8-B08B-E52876796316}">
      <dgm:prSet/>
      <dgm:spPr/>
      <dgm:t>
        <a:bodyPr/>
        <a:lstStyle/>
        <a:p>
          <a:endParaRPr lang="es-ES"/>
        </a:p>
      </dgm:t>
    </dgm:pt>
    <dgm:pt modelId="{D816DD86-9820-462C-96EA-D629F3C9A46D}">
      <dgm:prSet phldrT="[Texto]"/>
      <dgm:spPr/>
      <dgm:t>
        <a:bodyPr/>
        <a:lstStyle/>
        <a:p>
          <a:r>
            <a:rPr lang="es-ES" dirty="0" smtClean="0"/>
            <a:t>la secretaría de economía promueve el fortalecimiento</a:t>
          </a:r>
          <a:endParaRPr lang="es-ES" dirty="0"/>
        </a:p>
      </dgm:t>
    </dgm:pt>
    <dgm:pt modelId="{45F35C3F-281A-4BD0-B213-E64BF1760511}" type="parTrans" cxnId="{7A62D586-2248-461D-8F8A-D8EBB6F037BA}">
      <dgm:prSet/>
      <dgm:spPr/>
      <dgm:t>
        <a:bodyPr/>
        <a:lstStyle/>
        <a:p>
          <a:endParaRPr lang="es-ES"/>
        </a:p>
      </dgm:t>
    </dgm:pt>
    <dgm:pt modelId="{D422A39E-9D08-449D-82F9-6D3C48ADA705}" type="sibTrans" cxnId="{7A62D586-2248-461D-8F8A-D8EBB6F037BA}">
      <dgm:prSet/>
      <dgm:spPr/>
      <dgm:t>
        <a:bodyPr/>
        <a:lstStyle/>
        <a:p>
          <a:endParaRPr lang="es-ES"/>
        </a:p>
      </dgm:t>
    </dgm:pt>
    <dgm:pt modelId="{B2B672F4-E64E-488E-A1EE-F0CDCCAA53B3}">
      <dgm:prSet phldrT="[Texto]"/>
      <dgm:spPr/>
      <dgm:t>
        <a:bodyPr/>
        <a:lstStyle/>
        <a:p>
          <a:r>
            <a:rPr lang="es-ES" dirty="0" smtClean="0"/>
            <a:t>y desarrollo de las micro, pequeñas</a:t>
          </a:r>
          <a:endParaRPr lang="es-ES" dirty="0"/>
        </a:p>
      </dgm:t>
    </dgm:pt>
    <dgm:pt modelId="{24C9E6FB-F3D2-40CE-A854-120DFB1E979F}" type="parTrans" cxnId="{FB609960-931B-4B57-8874-765E4B41D2DB}">
      <dgm:prSet/>
      <dgm:spPr/>
      <dgm:t>
        <a:bodyPr/>
        <a:lstStyle/>
        <a:p>
          <a:endParaRPr lang="es-ES"/>
        </a:p>
      </dgm:t>
    </dgm:pt>
    <dgm:pt modelId="{58A2BB19-1E0E-4D11-AC01-931F8702C4C7}" type="sibTrans" cxnId="{FB609960-931B-4B57-8874-765E4B41D2DB}">
      <dgm:prSet/>
      <dgm:spPr/>
      <dgm:t>
        <a:bodyPr/>
        <a:lstStyle/>
        <a:p>
          <a:endParaRPr lang="es-ES"/>
        </a:p>
      </dgm:t>
    </dgm:pt>
    <dgm:pt modelId="{630B0DD4-D76B-491D-9424-55124B50D790}">
      <dgm:prSet phldrT="[Texto]"/>
      <dgm:spPr/>
      <dgm:t>
        <a:bodyPr/>
        <a:lstStyle/>
        <a:p>
          <a:r>
            <a:rPr lang="es-ES" dirty="0" smtClean="0"/>
            <a:t>y medianas empresas (mi pymes) del país.</a:t>
          </a:r>
          <a:endParaRPr lang="es-ES" dirty="0"/>
        </a:p>
      </dgm:t>
    </dgm:pt>
    <dgm:pt modelId="{919DCD62-604A-4C02-ADC6-960E4E20B435}" type="parTrans" cxnId="{104CF52F-10A0-45E5-82FC-5BD81FFFDA13}">
      <dgm:prSet/>
      <dgm:spPr/>
      <dgm:t>
        <a:bodyPr/>
        <a:lstStyle/>
        <a:p>
          <a:endParaRPr lang="es-ES"/>
        </a:p>
      </dgm:t>
    </dgm:pt>
    <dgm:pt modelId="{58795755-9F88-4C98-84B1-962D06AED8AF}" type="sibTrans" cxnId="{104CF52F-10A0-45E5-82FC-5BD81FFFDA13}">
      <dgm:prSet/>
      <dgm:spPr/>
      <dgm:t>
        <a:bodyPr/>
        <a:lstStyle/>
        <a:p>
          <a:endParaRPr lang="es-ES"/>
        </a:p>
      </dgm:t>
    </dgm:pt>
    <dgm:pt modelId="{2EEC7E0D-B921-49E5-85FE-89D8EAD14D12}">
      <dgm:prSet phldrT="[Texto]"/>
      <dgm:spPr/>
      <dgm:t>
        <a:bodyPr/>
        <a:lstStyle/>
        <a:p>
          <a:r>
            <a:rPr lang="es-ES" dirty="0" smtClean="0"/>
            <a:t>Diversos fondos y programas, </a:t>
          </a:r>
          <a:endParaRPr lang="es-ES" dirty="0"/>
        </a:p>
      </dgm:t>
    </dgm:pt>
    <dgm:pt modelId="{CC956BC1-290C-4434-8866-23997E51D16C}" type="parTrans" cxnId="{72D26BA8-F59B-4102-B140-CD75536233B6}">
      <dgm:prSet/>
      <dgm:spPr/>
      <dgm:t>
        <a:bodyPr/>
        <a:lstStyle/>
        <a:p>
          <a:endParaRPr lang="es-ES"/>
        </a:p>
      </dgm:t>
    </dgm:pt>
    <dgm:pt modelId="{BAC434A2-35BB-4163-860A-C01A63E0339D}" type="sibTrans" cxnId="{72D26BA8-F59B-4102-B140-CD75536233B6}">
      <dgm:prSet/>
      <dgm:spPr/>
      <dgm:t>
        <a:bodyPr/>
        <a:lstStyle/>
        <a:p>
          <a:endParaRPr lang="es-ES"/>
        </a:p>
      </dgm:t>
    </dgm:pt>
    <dgm:pt modelId="{F834A234-DCED-4361-8C35-EED4E26F8B5B}" type="pres">
      <dgm:prSet presAssocID="{9C94DD11-049F-45D5-9525-4C91C456B81F}" presName="Name0" presStyleCnt="0">
        <dgm:presLayoutVars>
          <dgm:dir/>
          <dgm:animLvl val="lvl"/>
          <dgm:resizeHandles val="exact"/>
        </dgm:presLayoutVars>
      </dgm:prSet>
      <dgm:spPr/>
    </dgm:pt>
    <dgm:pt modelId="{B4BB6DA7-6808-45B0-B7BD-EB4C0DD7AE89}" type="pres">
      <dgm:prSet presAssocID="{930B0F16-73DE-448E-86B0-23726328BA44}" presName="Name8" presStyleCnt="0"/>
      <dgm:spPr/>
    </dgm:pt>
    <dgm:pt modelId="{64C2B953-BBBA-44C1-A75C-3F39116B91B2}" type="pres">
      <dgm:prSet presAssocID="{930B0F16-73DE-448E-86B0-23726328BA44}" presName="level" presStyleLbl="node1" presStyleIdx="0" presStyleCnt="5">
        <dgm:presLayoutVars>
          <dgm:chMax val="1"/>
          <dgm:bulletEnabled val="1"/>
        </dgm:presLayoutVars>
      </dgm:prSet>
      <dgm:spPr/>
      <dgm:t>
        <a:bodyPr/>
        <a:lstStyle/>
        <a:p>
          <a:endParaRPr lang="es-ES"/>
        </a:p>
      </dgm:t>
    </dgm:pt>
    <dgm:pt modelId="{295FC878-8201-43E4-872F-0FDBD3D36405}" type="pres">
      <dgm:prSet presAssocID="{930B0F16-73DE-448E-86B0-23726328BA44}" presName="levelTx" presStyleLbl="revTx" presStyleIdx="0" presStyleCnt="0">
        <dgm:presLayoutVars>
          <dgm:chMax val="1"/>
          <dgm:bulletEnabled val="1"/>
        </dgm:presLayoutVars>
      </dgm:prSet>
      <dgm:spPr/>
      <dgm:t>
        <a:bodyPr/>
        <a:lstStyle/>
        <a:p>
          <a:endParaRPr lang="es-ES"/>
        </a:p>
      </dgm:t>
    </dgm:pt>
    <dgm:pt modelId="{D34BD515-E544-4419-8770-21F1E41DD3B2}" type="pres">
      <dgm:prSet presAssocID="{2EEC7E0D-B921-49E5-85FE-89D8EAD14D12}" presName="Name8" presStyleCnt="0"/>
      <dgm:spPr/>
    </dgm:pt>
    <dgm:pt modelId="{3142A296-8493-430F-9CC0-97E48E07C119}" type="pres">
      <dgm:prSet presAssocID="{2EEC7E0D-B921-49E5-85FE-89D8EAD14D12}" presName="level" presStyleLbl="node1" presStyleIdx="1" presStyleCnt="5">
        <dgm:presLayoutVars>
          <dgm:chMax val="1"/>
          <dgm:bulletEnabled val="1"/>
        </dgm:presLayoutVars>
      </dgm:prSet>
      <dgm:spPr/>
      <dgm:t>
        <a:bodyPr/>
        <a:lstStyle/>
        <a:p>
          <a:endParaRPr lang="es-MX"/>
        </a:p>
      </dgm:t>
    </dgm:pt>
    <dgm:pt modelId="{6C696B4E-C627-4514-B746-8572275BDB53}" type="pres">
      <dgm:prSet presAssocID="{2EEC7E0D-B921-49E5-85FE-89D8EAD14D12}" presName="levelTx" presStyleLbl="revTx" presStyleIdx="0" presStyleCnt="0">
        <dgm:presLayoutVars>
          <dgm:chMax val="1"/>
          <dgm:bulletEnabled val="1"/>
        </dgm:presLayoutVars>
      </dgm:prSet>
      <dgm:spPr/>
      <dgm:t>
        <a:bodyPr/>
        <a:lstStyle/>
        <a:p>
          <a:endParaRPr lang="es-MX"/>
        </a:p>
      </dgm:t>
    </dgm:pt>
    <dgm:pt modelId="{5BB253E0-81A1-478E-BE96-470A21149B86}" type="pres">
      <dgm:prSet presAssocID="{D816DD86-9820-462C-96EA-D629F3C9A46D}" presName="Name8" presStyleCnt="0"/>
      <dgm:spPr/>
    </dgm:pt>
    <dgm:pt modelId="{0DC2741A-76DA-4906-A66E-52B9E34BD7C8}" type="pres">
      <dgm:prSet presAssocID="{D816DD86-9820-462C-96EA-D629F3C9A46D}" presName="level" presStyleLbl="node1" presStyleIdx="2" presStyleCnt="5">
        <dgm:presLayoutVars>
          <dgm:chMax val="1"/>
          <dgm:bulletEnabled val="1"/>
        </dgm:presLayoutVars>
      </dgm:prSet>
      <dgm:spPr/>
      <dgm:t>
        <a:bodyPr/>
        <a:lstStyle/>
        <a:p>
          <a:endParaRPr lang="es-MX"/>
        </a:p>
      </dgm:t>
    </dgm:pt>
    <dgm:pt modelId="{E00FD0B5-7FF5-46B7-9500-841C6B3F1A97}" type="pres">
      <dgm:prSet presAssocID="{D816DD86-9820-462C-96EA-D629F3C9A46D}" presName="levelTx" presStyleLbl="revTx" presStyleIdx="0" presStyleCnt="0">
        <dgm:presLayoutVars>
          <dgm:chMax val="1"/>
          <dgm:bulletEnabled val="1"/>
        </dgm:presLayoutVars>
      </dgm:prSet>
      <dgm:spPr/>
      <dgm:t>
        <a:bodyPr/>
        <a:lstStyle/>
        <a:p>
          <a:endParaRPr lang="es-MX"/>
        </a:p>
      </dgm:t>
    </dgm:pt>
    <dgm:pt modelId="{081879AD-309C-4445-9D15-5785E1E3ABC1}" type="pres">
      <dgm:prSet presAssocID="{B2B672F4-E64E-488E-A1EE-F0CDCCAA53B3}" presName="Name8" presStyleCnt="0"/>
      <dgm:spPr/>
    </dgm:pt>
    <dgm:pt modelId="{C1B0D447-98A9-4C45-95B2-986D30A5D977}" type="pres">
      <dgm:prSet presAssocID="{B2B672F4-E64E-488E-A1EE-F0CDCCAA53B3}" presName="level" presStyleLbl="node1" presStyleIdx="3" presStyleCnt="5">
        <dgm:presLayoutVars>
          <dgm:chMax val="1"/>
          <dgm:bulletEnabled val="1"/>
        </dgm:presLayoutVars>
      </dgm:prSet>
      <dgm:spPr/>
      <dgm:t>
        <a:bodyPr/>
        <a:lstStyle/>
        <a:p>
          <a:endParaRPr lang="es-MX"/>
        </a:p>
      </dgm:t>
    </dgm:pt>
    <dgm:pt modelId="{9A6E607C-64A9-4AC6-BDB9-C078D89F8325}" type="pres">
      <dgm:prSet presAssocID="{B2B672F4-E64E-488E-A1EE-F0CDCCAA53B3}" presName="levelTx" presStyleLbl="revTx" presStyleIdx="0" presStyleCnt="0">
        <dgm:presLayoutVars>
          <dgm:chMax val="1"/>
          <dgm:bulletEnabled val="1"/>
        </dgm:presLayoutVars>
      </dgm:prSet>
      <dgm:spPr/>
      <dgm:t>
        <a:bodyPr/>
        <a:lstStyle/>
        <a:p>
          <a:endParaRPr lang="es-MX"/>
        </a:p>
      </dgm:t>
    </dgm:pt>
    <dgm:pt modelId="{E5B1B4BB-842D-4A57-920C-3EF92F65BA16}" type="pres">
      <dgm:prSet presAssocID="{630B0DD4-D76B-491D-9424-55124B50D790}" presName="Name8" presStyleCnt="0"/>
      <dgm:spPr/>
    </dgm:pt>
    <dgm:pt modelId="{2846895F-B6D3-4AE2-A146-E1B7A1E740E0}" type="pres">
      <dgm:prSet presAssocID="{630B0DD4-D76B-491D-9424-55124B50D790}" presName="level" presStyleLbl="node1" presStyleIdx="4" presStyleCnt="5">
        <dgm:presLayoutVars>
          <dgm:chMax val="1"/>
          <dgm:bulletEnabled val="1"/>
        </dgm:presLayoutVars>
      </dgm:prSet>
      <dgm:spPr/>
      <dgm:t>
        <a:bodyPr/>
        <a:lstStyle/>
        <a:p>
          <a:endParaRPr lang="es-MX"/>
        </a:p>
      </dgm:t>
    </dgm:pt>
    <dgm:pt modelId="{39117C80-E9EE-45F1-B2C3-4D61092D1835}" type="pres">
      <dgm:prSet presAssocID="{630B0DD4-D76B-491D-9424-55124B50D790}" presName="levelTx" presStyleLbl="revTx" presStyleIdx="0" presStyleCnt="0">
        <dgm:presLayoutVars>
          <dgm:chMax val="1"/>
          <dgm:bulletEnabled val="1"/>
        </dgm:presLayoutVars>
      </dgm:prSet>
      <dgm:spPr/>
      <dgm:t>
        <a:bodyPr/>
        <a:lstStyle/>
        <a:p>
          <a:endParaRPr lang="es-MX"/>
        </a:p>
      </dgm:t>
    </dgm:pt>
  </dgm:ptLst>
  <dgm:cxnLst>
    <dgm:cxn modelId="{DB509898-C9E9-428F-A173-182477EA14D0}" type="presOf" srcId="{D816DD86-9820-462C-96EA-D629F3C9A46D}" destId="{0DC2741A-76DA-4906-A66E-52B9E34BD7C8}" srcOrd="0" destOrd="0" presId="urn:microsoft.com/office/officeart/2005/8/layout/pyramid1"/>
    <dgm:cxn modelId="{013A5520-7062-4842-81B5-C40643A84834}" type="presOf" srcId="{9C94DD11-049F-45D5-9525-4C91C456B81F}" destId="{F834A234-DCED-4361-8C35-EED4E26F8B5B}" srcOrd="0" destOrd="0" presId="urn:microsoft.com/office/officeart/2005/8/layout/pyramid1"/>
    <dgm:cxn modelId="{7A62D586-2248-461D-8F8A-D8EBB6F037BA}" srcId="{9C94DD11-049F-45D5-9525-4C91C456B81F}" destId="{D816DD86-9820-462C-96EA-D629F3C9A46D}" srcOrd="2" destOrd="0" parTransId="{45F35C3F-281A-4BD0-B213-E64BF1760511}" sibTransId="{D422A39E-9D08-449D-82F9-6D3C48ADA705}"/>
    <dgm:cxn modelId="{4CC6FB83-E223-42B5-86B1-59A8D3335A34}" type="presOf" srcId="{630B0DD4-D76B-491D-9424-55124B50D790}" destId="{2846895F-B6D3-4AE2-A146-E1B7A1E740E0}" srcOrd="0" destOrd="0" presId="urn:microsoft.com/office/officeart/2005/8/layout/pyramid1"/>
    <dgm:cxn modelId="{FB609960-931B-4B57-8874-765E4B41D2DB}" srcId="{9C94DD11-049F-45D5-9525-4C91C456B81F}" destId="{B2B672F4-E64E-488E-A1EE-F0CDCCAA53B3}" srcOrd="3" destOrd="0" parTransId="{24C9E6FB-F3D2-40CE-A854-120DFB1E979F}" sibTransId="{58A2BB19-1E0E-4D11-AC01-931F8702C4C7}"/>
    <dgm:cxn modelId="{E8F702DB-B2C5-4008-A8D2-031403806780}" type="presOf" srcId="{D816DD86-9820-462C-96EA-D629F3C9A46D}" destId="{E00FD0B5-7FF5-46B7-9500-841C6B3F1A97}" srcOrd="1" destOrd="0" presId="urn:microsoft.com/office/officeart/2005/8/layout/pyramid1"/>
    <dgm:cxn modelId="{1EBC6701-1A52-47A7-B7CD-B2E54B42049F}" type="presOf" srcId="{930B0F16-73DE-448E-86B0-23726328BA44}" destId="{295FC878-8201-43E4-872F-0FDBD3D36405}" srcOrd="1" destOrd="0" presId="urn:microsoft.com/office/officeart/2005/8/layout/pyramid1"/>
    <dgm:cxn modelId="{EB80593B-C753-4391-A562-3421D94C13AD}" type="presOf" srcId="{930B0F16-73DE-448E-86B0-23726328BA44}" destId="{64C2B953-BBBA-44C1-A75C-3F39116B91B2}" srcOrd="0" destOrd="0" presId="urn:microsoft.com/office/officeart/2005/8/layout/pyramid1"/>
    <dgm:cxn modelId="{104CF52F-10A0-45E5-82FC-5BD81FFFDA13}" srcId="{9C94DD11-049F-45D5-9525-4C91C456B81F}" destId="{630B0DD4-D76B-491D-9424-55124B50D790}" srcOrd="4" destOrd="0" parTransId="{919DCD62-604A-4C02-ADC6-960E4E20B435}" sibTransId="{58795755-9F88-4C98-84B1-962D06AED8AF}"/>
    <dgm:cxn modelId="{2A8C88B3-D1D9-4DBC-ACA2-D0B3B1E3D805}" type="presOf" srcId="{630B0DD4-D76B-491D-9424-55124B50D790}" destId="{39117C80-E9EE-45F1-B2C3-4D61092D1835}" srcOrd="1" destOrd="0" presId="urn:microsoft.com/office/officeart/2005/8/layout/pyramid1"/>
    <dgm:cxn modelId="{82FB5769-591F-4A39-867E-43C9A24ECFC3}" type="presOf" srcId="{B2B672F4-E64E-488E-A1EE-F0CDCCAA53B3}" destId="{C1B0D447-98A9-4C45-95B2-986D30A5D977}" srcOrd="0" destOrd="0" presId="urn:microsoft.com/office/officeart/2005/8/layout/pyramid1"/>
    <dgm:cxn modelId="{4BB7CF61-9A14-47CF-82C2-BD3611EC05C9}" type="presOf" srcId="{B2B672F4-E64E-488E-A1EE-F0CDCCAA53B3}" destId="{9A6E607C-64A9-4AC6-BDB9-C078D89F8325}" srcOrd="1" destOrd="0" presId="urn:microsoft.com/office/officeart/2005/8/layout/pyramid1"/>
    <dgm:cxn modelId="{83249DAE-3DAE-49E8-B08B-E52876796316}" srcId="{9C94DD11-049F-45D5-9525-4C91C456B81F}" destId="{930B0F16-73DE-448E-86B0-23726328BA44}" srcOrd="0" destOrd="0" parTransId="{ED5779FB-57BA-4AFE-80D9-707EFFA481D8}" sibTransId="{C3265230-D276-4EE8-871F-B2B1E0746EFC}"/>
    <dgm:cxn modelId="{7A8B6735-6155-4AB4-9471-1FC13499C87F}" type="presOf" srcId="{2EEC7E0D-B921-49E5-85FE-89D8EAD14D12}" destId="{6C696B4E-C627-4514-B746-8572275BDB53}" srcOrd="1" destOrd="0" presId="urn:microsoft.com/office/officeart/2005/8/layout/pyramid1"/>
    <dgm:cxn modelId="{72D26BA8-F59B-4102-B140-CD75536233B6}" srcId="{9C94DD11-049F-45D5-9525-4C91C456B81F}" destId="{2EEC7E0D-B921-49E5-85FE-89D8EAD14D12}" srcOrd="1" destOrd="0" parTransId="{CC956BC1-290C-4434-8866-23997E51D16C}" sibTransId="{BAC434A2-35BB-4163-860A-C01A63E0339D}"/>
    <dgm:cxn modelId="{6D8C5809-5052-4CC8-966D-6B791738B9F2}" type="presOf" srcId="{2EEC7E0D-B921-49E5-85FE-89D8EAD14D12}" destId="{3142A296-8493-430F-9CC0-97E48E07C119}" srcOrd="0" destOrd="0" presId="urn:microsoft.com/office/officeart/2005/8/layout/pyramid1"/>
    <dgm:cxn modelId="{2B99F34E-4042-4C48-A4AF-E758817E7F2B}" type="presParOf" srcId="{F834A234-DCED-4361-8C35-EED4E26F8B5B}" destId="{B4BB6DA7-6808-45B0-B7BD-EB4C0DD7AE89}" srcOrd="0" destOrd="0" presId="urn:microsoft.com/office/officeart/2005/8/layout/pyramid1"/>
    <dgm:cxn modelId="{3F80A5E0-73A7-4B4A-9E4D-F753D7169AC6}" type="presParOf" srcId="{B4BB6DA7-6808-45B0-B7BD-EB4C0DD7AE89}" destId="{64C2B953-BBBA-44C1-A75C-3F39116B91B2}" srcOrd="0" destOrd="0" presId="urn:microsoft.com/office/officeart/2005/8/layout/pyramid1"/>
    <dgm:cxn modelId="{107739D6-0B78-4150-998A-623C11A737C8}" type="presParOf" srcId="{B4BB6DA7-6808-45B0-B7BD-EB4C0DD7AE89}" destId="{295FC878-8201-43E4-872F-0FDBD3D36405}" srcOrd="1" destOrd="0" presId="urn:microsoft.com/office/officeart/2005/8/layout/pyramid1"/>
    <dgm:cxn modelId="{A75C92BB-F11E-4D26-9D4B-2F9679A2744F}" type="presParOf" srcId="{F834A234-DCED-4361-8C35-EED4E26F8B5B}" destId="{D34BD515-E544-4419-8770-21F1E41DD3B2}" srcOrd="1" destOrd="0" presId="urn:microsoft.com/office/officeart/2005/8/layout/pyramid1"/>
    <dgm:cxn modelId="{192BC54B-2E94-42C6-9324-AD33B71E9B4B}" type="presParOf" srcId="{D34BD515-E544-4419-8770-21F1E41DD3B2}" destId="{3142A296-8493-430F-9CC0-97E48E07C119}" srcOrd="0" destOrd="0" presId="urn:microsoft.com/office/officeart/2005/8/layout/pyramid1"/>
    <dgm:cxn modelId="{890C41DF-036A-4D46-9229-D9CADD2E64BC}" type="presParOf" srcId="{D34BD515-E544-4419-8770-21F1E41DD3B2}" destId="{6C696B4E-C627-4514-B746-8572275BDB53}" srcOrd="1" destOrd="0" presId="urn:microsoft.com/office/officeart/2005/8/layout/pyramid1"/>
    <dgm:cxn modelId="{7FF04F0A-AC12-4270-AA05-5A1F3A611978}" type="presParOf" srcId="{F834A234-DCED-4361-8C35-EED4E26F8B5B}" destId="{5BB253E0-81A1-478E-BE96-470A21149B86}" srcOrd="2" destOrd="0" presId="urn:microsoft.com/office/officeart/2005/8/layout/pyramid1"/>
    <dgm:cxn modelId="{A3EA692F-3793-40C6-B34F-16BC06DF8CDE}" type="presParOf" srcId="{5BB253E0-81A1-478E-BE96-470A21149B86}" destId="{0DC2741A-76DA-4906-A66E-52B9E34BD7C8}" srcOrd="0" destOrd="0" presId="urn:microsoft.com/office/officeart/2005/8/layout/pyramid1"/>
    <dgm:cxn modelId="{317A714A-2F58-495B-95AE-44B77AEB421F}" type="presParOf" srcId="{5BB253E0-81A1-478E-BE96-470A21149B86}" destId="{E00FD0B5-7FF5-46B7-9500-841C6B3F1A97}" srcOrd="1" destOrd="0" presId="urn:microsoft.com/office/officeart/2005/8/layout/pyramid1"/>
    <dgm:cxn modelId="{8D71CFB1-09F3-42A5-A28A-5BC6EC86723D}" type="presParOf" srcId="{F834A234-DCED-4361-8C35-EED4E26F8B5B}" destId="{081879AD-309C-4445-9D15-5785E1E3ABC1}" srcOrd="3" destOrd="0" presId="urn:microsoft.com/office/officeart/2005/8/layout/pyramid1"/>
    <dgm:cxn modelId="{E9D33EDB-C306-48D1-859C-BD96A6D9145E}" type="presParOf" srcId="{081879AD-309C-4445-9D15-5785E1E3ABC1}" destId="{C1B0D447-98A9-4C45-95B2-986D30A5D977}" srcOrd="0" destOrd="0" presId="urn:microsoft.com/office/officeart/2005/8/layout/pyramid1"/>
    <dgm:cxn modelId="{EBC778BA-5E8E-4527-BA6B-A7AAB56DB815}" type="presParOf" srcId="{081879AD-309C-4445-9D15-5785E1E3ABC1}" destId="{9A6E607C-64A9-4AC6-BDB9-C078D89F8325}" srcOrd="1" destOrd="0" presId="urn:microsoft.com/office/officeart/2005/8/layout/pyramid1"/>
    <dgm:cxn modelId="{48926DB1-A060-42C2-A011-08FC805957FB}" type="presParOf" srcId="{F834A234-DCED-4361-8C35-EED4E26F8B5B}" destId="{E5B1B4BB-842D-4A57-920C-3EF92F65BA16}" srcOrd="4" destOrd="0" presId="urn:microsoft.com/office/officeart/2005/8/layout/pyramid1"/>
    <dgm:cxn modelId="{FAC6975C-2268-4867-8BB2-E15D1A87DE20}" type="presParOf" srcId="{E5B1B4BB-842D-4A57-920C-3EF92F65BA16}" destId="{2846895F-B6D3-4AE2-A146-E1B7A1E740E0}" srcOrd="0" destOrd="0" presId="urn:microsoft.com/office/officeart/2005/8/layout/pyramid1"/>
    <dgm:cxn modelId="{BEA23ACB-FC27-439C-A421-128355FFD249}" type="presParOf" srcId="{E5B1B4BB-842D-4A57-920C-3EF92F65BA16}" destId="{39117C80-E9EE-45F1-B2C3-4D61092D183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FCF579-00E6-45EC-BFDB-E540DD3D1816}"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E5DDF5AD-5C44-4406-825C-44DABAF28666}">
      <dgm:prSet phldrT="[Texto]" custT="1"/>
      <dgm:spPr/>
      <dgm:t>
        <a:bodyPr/>
        <a:lstStyle/>
        <a:p>
          <a:pPr algn="just"/>
          <a:r>
            <a:rPr lang="es-ES" sz="1100" dirty="0" smtClean="0"/>
            <a:t>Una organización para que sea emprendedora, deberá permitir y facilitar que las personas que la componen, se comporten dando facilidades para la iniciativa dentro de la organización, estimulando nuevas oportunidades en la organización, entregando recursos y abiertos a los cambios. </a:t>
          </a:r>
          <a:endParaRPr lang="es-ES" sz="1100" dirty="0"/>
        </a:p>
      </dgm:t>
    </dgm:pt>
    <dgm:pt modelId="{9037CB07-A544-4036-B14B-FD1B4A6B6F92}" type="parTrans" cxnId="{6496443F-BF05-4BB9-B177-CAAC57C1B407}">
      <dgm:prSet/>
      <dgm:spPr/>
      <dgm:t>
        <a:bodyPr/>
        <a:lstStyle/>
        <a:p>
          <a:endParaRPr lang="es-ES" sz="2000"/>
        </a:p>
      </dgm:t>
    </dgm:pt>
    <dgm:pt modelId="{3E593920-546C-48D8-B8C9-7F764ABE9313}" type="sibTrans" cxnId="{6496443F-BF05-4BB9-B177-CAAC57C1B407}">
      <dgm:prSet/>
      <dgm:spPr/>
      <dgm:t>
        <a:bodyPr/>
        <a:lstStyle/>
        <a:p>
          <a:endParaRPr lang="es-ES" sz="2000"/>
        </a:p>
      </dgm:t>
    </dgm:pt>
    <dgm:pt modelId="{27D939A6-A879-4903-B674-DEECF1FED27E}">
      <dgm:prSet phldrT="[Texto]" custT="1"/>
      <dgm:spPr/>
      <dgm:t>
        <a:bodyPr/>
        <a:lstStyle/>
        <a:p>
          <a:r>
            <a:rPr lang="es-ES" sz="1100" dirty="0" smtClean="0"/>
            <a:t>Aspectos que las organizaciones emprendedoras deben tener como estrategias son:</a:t>
          </a:r>
          <a:endParaRPr lang="es-ES" sz="1100" dirty="0"/>
        </a:p>
      </dgm:t>
    </dgm:pt>
    <dgm:pt modelId="{3616A504-2251-4A8A-BACE-CD8B0AA38E44}" type="parTrans" cxnId="{6E735BE9-F9D0-470C-8705-8BD11D75B9EC}">
      <dgm:prSet/>
      <dgm:spPr/>
      <dgm:t>
        <a:bodyPr/>
        <a:lstStyle/>
        <a:p>
          <a:endParaRPr lang="es-ES" sz="2000"/>
        </a:p>
      </dgm:t>
    </dgm:pt>
    <dgm:pt modelId="{477546B5-A83F-4317-A221-6599261DC1AC}" type="sibTrans" cxnId="{6E735BE9-F9D0-470C-8705-8BD11D75B9EC}">
      <dgm:prSet/>
      <dgm:spPr/>
      <dgm:t>
        <a:bodyPr/>
        <a:lstStyle/>
        <a:p>
          <a:endParaRPr lang="es-ES" sz="2000"/>
        </a:p>
      </dgm:t>
    </dgm:pt>
    <dgm:pt modelId="{24A54802-E800-4FBA-8364-A929CD5ED3CD}">
      <dgm:prSet phldrT="[Texto]" custT="1"/>
      <dgm:spPr/>
      <dgm:t>
        <a:bodyPr/>
        <a:lstStyle/>
        <a:p>
          <a:pPr algn="just"/>
          <a:r>
            <a:rPr lang="es-ES" sz="1200" dirty="0" smtClean="0"/>
            <a:t>El desarrollo del espíritu emprendedor al interior de una organización, puede permitir desarrollar nuevos proyectos o también renovar con nuevas ideas. </a:t>
          </a:r>
          <a:endParaRPr lang="es-ES" sz="1200" dirty="0"/>
        </a:p>
      </dgm:t>
    </dgm:pt>
    <dgm:pt modelId="{6A8C5689-27F6-4460-A425-F8E42C090BCB}" type="parTrans" cxnId="{BBDDACE8-3D3C-435E-8B8A-EBFB0FC71E96}">
      <dgm:prSet/>
      <dgm:spPr/>
      <dgm:t>
        <a:bodyPr/>
        <a:lstStyle/>
        <a:p>
          <a:endParaRPr lang="es-ES" sz="2000"/>
        </a:p>
      </dgm:t>
    </dgm:pt>
    <dgm:pt modelId="{7ECE22CA-CA24-4636-B528-E13D3D0F978C}" type="sibTrans" cxnId="{BBDDACE8-3D3C-435E-8B8A-EBFB0FC71E96}">
      <dgm:prSet/>
      <dgm:spPr/>
      <dgm:t>
        <a:bodyPr/>
        <a:lstStyle/>
        <a:p>
          <a:endParaRPr lang="es-ES" sz="2000"/>
        </a:p>
      </dgm:t>
    </dgm:pt>
    <dgm:pt modelId="{4885DC3E-A1C4-4D98-8DE9-177FAE5DDEE6}">
      <dgm:prSet custT="1"/>
      <dgm:spPr/>
      <dgm:t>
        <a:bodyPr/>
        <a:lstStyle/>
        <a:p>
          <a:r>
            <a:rPr lang="es-ES" sz="1000" dirty="0" smtClean="0"/>
            <a:t>La estrategia clave</a:t>
          </a:r>
          <a:endParaRPr lang="es-ES" sz="1000" dirty="0"/>
        </a:p>
      </dgm:t>
    </dgm:pt>
    <dgm:pt modelId="{C8774D63-D4C4-486C-9A59-CD20409EF502}" type="parTrans" cxnId="{B6025852-CB6F-4615-B569-23D17FB11FCB}">
      <dgm:prSet/>
      <dgm:spPr/>
      <dgm:t>
        <a:bodyPr/>
        <a:lstStyle/>
        <a:p>
          <a:endParaRPr lang="es-ES" sz="2000"/>
        </a:p>
      </dgm:t>
    </dgm:pt>
    <dgm:pt modelId="{D04ADA6B-D280-4A75-809C-945E5D1D883F}" type="sibTrans" cxnId="{B6025852-CB6F-4615-B569-23D17FB11FCB}">
      <dgm:prSet/>
      <dgm:spPr/>
      <dgm:t>
        <a:bodyPr/>
        <a:lstStyle/>
        <a:p>
          <a:endParaRPr lang="es-ES" sz="2000"/>
        </a:p>
      </dgm:t>
    </dgm:pt>
    <dgm:pt modelId="{95915AF6-F0EC-4E90-A2E4-48E83E114D39}">
      <dgm:prSet custT="1"/>
      <dgm:spPr/>
      <dgm:t>
        <a:bodyPr/>
        <a:lstStyle/>
        <a:p>
          <a:r>
            <a:rPr lang="es-ES" sz="1000" dirty="0" smtClean="0"/>
            <a:t>Beneficios para el cliente</a:t>
          </a:r>
          <a:endParaRPr lang="es-ES" sz="1000" dirty="0"/>
        </a:p>
      </dgm:t>
    </dgm:pt>
    <dgm:pt modelId="{723D67DF-60FD-46D3-95DA-2EC6E9B0B07F}" type="parTrans" cxnId="{2905DE1A-A63F-4274-91AD-564A182BBF7C}">
      <dgm:prSet/>
      <dgm:spPr/>
      <dgm:t>
        <a:bodyPr/>
        <a:lstStyle/>
        <a:p>
          <a:endParaRPr lang="es-ES" sz="2000"/>
        </a:p>
      </dgm:t>
    </dgm:pt>
    <dgm:pt modelId="{C4D28783-F3EB-4AE1-A016-F3B04C6597C9}" type="sibTrans" cxnId="{2905DE1A-A63F-4274-91AD-564A182BBF7C}">
      <dgm:prSet/>
      <dgm:spPr/>
      <dgm:t>
        <a:bodyPr/>
        <a:lstStyle/>
        <a:p>
          <a:endParaRPr lang="es-ES" sz="2000"/>
        </a:p>
      </dgm:t>
    </dgm:pt>
    <dgm:pt modelId="{D772855C-15A9-4DAD-AA4A-B64EDD77CC18}">
      <dgm:prSet custT="1"/>
      <dgm:spPr/>
      <dgm:t>
        <a:bodyPr/>
        <a:lstStyle/>
        <a:p>
          <a:r>
            <a:rPr lang="es-ES" sz="1000" dirty="0" smtClean="0"/>
            <a:t>Límites de la empresa</a:t>
          </a:r>
          <a:endParaRPr lang="es-ES" sz="1000" dirty="0"/>
        </a:p>
      </dgm:t>
    </dgm:pt>
    <dgm:pt modelId="{400C1927-FA62-4690-9CFC-C8DC399305C4}" type="parTrans" cxnId="{CBD9603F-922F-4230-8C67-1840773DDC41}">
      <dgm:prSet/>
      <dgm:spPr/>
      <dgm:t>
        <a:bodyPr/>
        <a:lstStyle/>
        <a:p>
          <a:endParaRPr lang="es-ES" sz="2000"/>
        </a:p>
      </dgm:t>
    </dgm:pt>
    <dgm:pt modelId="{439DABE3-B1E5-4FD1-97FE-5DAACBEF4302}" type="sibTrans" cxnId="{CBD9603F-922F-4230-8C67-1840773DDC41}">
      <dgm:prSet/>
      <dgm:spPr/>
      <dgm:t>
        <a:bodyPr/>
        <a:lstStyle/>
        <a:p>
          <a:endParaRPr lang="es-ES" sz="2000"/>
        </a:p>
      </dgm:t>
    </dgm:pt>
    <dgm:pt modelId="{8E4EF19F-F2CA-44D6-B3DF-7B84041EFABD}">
      <dgm:prSet custT="1"/>
      <dgm:spPr/>
      <dgm:t>
        <a:bodyPr/>
        <a:lstStyle/>
        <a:p>
          <a:r>
            <a:rPr lang="es-ES" sz="1000" dirty="0" smtClean="0"/>
            <a:t>La eficiencia</a:t>
          </a:r>
          <a:endParaRPr lang="es-ES" sz="1000" dirty="0"/>
        </a:p>
      </dgm:t>
    </dgm:pt>
    <dgm:pt modelId="{F76CD995-0842-48F4-A2DE-AECFD8AE8C19}" type="parTrans" cxnId="{36EDC7C6-5C5A-4E36-AE13-0F898ABDF8E8}">
      <dgm:prSet/>
      <dgm:spPr/>
      <dgm:t>
        <a:bodyPr/>
        <a:lstStyle/>
        <a:p>
          <a:endParaRPr lang="es-ES"/>
        </a:p>
      </dgm:t>
    </dgm:pt>
    <dgm:pt modelId="{9C1F5554-FC56-4E45-B4CF-7F480E0DDDBE}" type="sibTrans" cxnId="{36EDC7C6-5C5A-4E36-AE13-0F898ABDF8E8}">
      <dgm:prSet/>
      <dgm:spPr/>
      <dgm:t>
        <a:bodyPr/>
        <a:lstStyle/>
        <a:p>
          <a:endParaRPr lang="es-ES"/>
        </a:p>
      </dgm:t>
    </dgm:pt>
    <dgm:pt modelId="{F2542A85-35E1-40BD-8122-EE5BB5C2BE4E}">
      <dgm:prSet custT="1"/>
      <dgm:spPr/>
      <dgm:t>
        <a:bodyPr/>
        <a:lstStyle/>
        <a:p>
          <a:r>
            <a:rPr lang="es-ES" sz="1000" dirty="0" smtClean="0"/>
            <a:t>Recursos estratégicos</a:t>
          </a:r>
          <a:endParaRPr lang="es-ES" sz="1000" dirty="0"/>
        </a:p>
      </dgm:t>
    </dgm:pt>
    <dgm:pt modelId="{2E829438-A7A0-483F-917B-0342685EE930}" type="parTrans" cxnId="{AD545E1B-0724-4CBA-A6C2-0C06980E4BD4}">
      <dgm:prSet/>
      <dgm:spPr/>
      <dgm:t>
        <a:bodyPr/>
        <a:lstStyle/>
        <a:p>
          <a:endParaRPr lang="es-ES"/>
        </a:p>
      </dgm:t>
    </dgm:pt>
    <dgm:pt modelId="{BA3179CC-9A2D-4D74-B6A8-1CF174432EA9}" type="sibTrans" cxnId="{AD545E1B-0724-4CBA-A6C2-0C06980E4BD4}">
      <dgm:prSet/>
      <dgm:spPr/>
      <dgm:t>
        <a:bodyPr/>
        <a:lstStyle/>
        <a:p>
          <a:endParaRPr lang="es-ES"/>
        </a:p>
      </dgm:t>
    </dgm:pt>
    <dgm:pt modelId="{8BE7454D-BDA4-4619-91C5-7FEB05E4138F}" type="pres">
      <dgm:prSet presAssocID="{AAFCF579-00E6-45EC-BFDB-E540DD3D1816}" presName="linearFlow" presStyleCnt="0">
        <dgm:presLayoutVars>
          <dgm:dir/>
          <dgm:resizeHandles val="exact"/>
        </dgm:presLayoutVars>
      </dgm:prSet>
      <dgm:spPr/>
      <dgm:t>
        <a:bodyPr/>
        <a:lstStyle/>
        <a:p>
          <a:endParaRPr lang="es-MX"/>
        </a:p>
      </dgm:t>
    </dgm:pt>
    <dgm:pt modelId="{A7EB86E0-D0A7-4B9A-A7BF-0989FA5FFC49}" type="pres">
      <dgm:prSet presAssocID="{E5DDF5AD-5C44-4406-825C-44DABAF28666}" presName="composite" presStyleCnt="0"/>
      <dgm:spPr/>
    </dgm:pt>
    <dgm:pt modelId="{599A0FB3-473F-4758-B7B8-D0CCA9399A0B}" type="pres">
      <dgm:prSet presAssocID="{E5DDF5AD-5C44-4406-825C-44DABAF28666}" presName="imgShp" presStyleLbl="fgImgPlace1" presStyleIdx="0" presStyleCnt="3" custLinFactNeighborX="-50363" custLinFactNeighborY="-17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650BFEBC-6E7F-42B4-92E5-B2E061C69715}" type="pres">
      <dgm:prSet presAssocID="{E5DDF5AD-5C44-4406-825C-44DABAF28666}" presName="txShp" presStyleLbl="node1" presStyleIdx="0" presStyleCnt="3" custScaleX="120065">
        <dgm:presLayoutVars>
          <dgm:bulletEnabled val="1"/>
        </dgm:presLayoutVars>
      </dgm:prSet>
      <dgm:spPr/>
      <dgm:t>
        <a:bodyPr/>
        <a:lstStyle/>
        <a:p>
          <a:endParaRPr lang="es-MX"/>
        </a:p>
      </dgm:t>
    </dgm:pt>
    <dgm:pt modelId="{3AA1287C-9178-4345-A23F-747B5EC60492}" type="pres">
      <dgm:prSet presAssocID="{3E593920-546C-48D8-B8C9-7F764ABE9313}" presName="spacing" presStyleCnt="0"/>
      <dgm:spPr/>
    </dgm:pt>
    <dgm:pt modelId="{2FAFE69C-3E95-4D86-AEC3-09CE58412FCB}" type="pres">
      <dgm:prSet presAssocID="{24A54802-E800-4FBA-8364-A929CD5ED3CD}" presName="composite" presStyleCnt="0"/>
      <dgm:spPr/>
    </dgm:pt>
    <dgm:pt modelId="{CBE11584-7473-4434-8747-A0344A590FD5}" type="pres">
      <dgm:prSet presAssocID="{24A54802-E800-4FBA-8364-A929CD5ED3CD}" presName="imgShp" presStyleLbl="fgImgPlace1" presStyleIdx="1" presStyleCnt="3" custLinFactNeighborX="-67508" custLinFactNeighborY="1423"/>
      <dgm:spPr>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dgm:spPr>
    </dgm:pt>
    <dgm:pt modelId="{A2029541-5051-420F-A99D-A9E1A805EB3A}" type="pres">
      <dgm:prSet presAssocID="{24A54802-E800-4FBA-8364-A929CD5ED3CD}" presName="txShp" presStyleLbl="node1" presStyleIdx="1" presStyleCnt="3" custScaleX="114802">
        <dgm:presLayoutVars>
          <dgm:bulletEnabled val="1"/>
        </dgm:presLayoutVars>
      </dgm:prSet>
      <dgm:spPr/>
      <dgm:t>
        <a:bodyPr/>
        <a:lstStyle/>
        <a:p>
          <a:endParaRPr lang="es-MX"/>
        </a:p>
      </dgm:t>
    </dgm:pt>
    <dgm:pt modelId="{C7801FA2-CDBE-4D43-B9FD-A6F18A406F4D}" type="pres">
      <dgm:prSet presAssocID="{7ECE22CA-CA24-4636-B528-E13D3D0F978C}" presName="spacing" presStyleCnt="0"/>
      <dgm:spPr/>
    </dgm:pt>
    <dgm:pt modelId="{72FE3782-5B7C-4911-BCBA-227AA5ED9D1C}" type="pres">
      <dgm:prSet presAssocID="{27D939A6-A879-4903-B674-DEECF1FED27E}" presName="composite" presStyleCnt="0"/>
      <dgm:spPr/>
    </dgm:pt>
    <dgm:pt modelId="{EBAB38C1-0E93-4F39-9ECF-43FB70723D6E}" type="pres">
      <dgm:prSet presAssocID="{27D939A6-A879-4903-B674-DEECF1FED27E}" presName="imgShp" presStyleLbl="fgImgPlace1" presStyleIdx="2" presStyleCnt="3" custLinFactNeighborX="-64296" custLinFactNeighborY="-14129"/>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9B625A04-8EF6-413E-9BB5-E84F046C1BF8}" type="pres">
      <dgm:prSet presAssocID="{27D939A6-A879-4903-B674-DEECF1FED27E}" presName="txShp" presStyleLbl="node1" presStyleIdx="2" presStyleCnt="3" custScaleX="130592">
        <dgm:presLayoutVars>
          <dgm:bulletEnabled val="1"/>
        </dgm:presLayoutVars>
      </dgm:prSet>
      <dgm:spPr/>
      <dgm:t>
        <a:bodyPr/>
        <a:lstStyle/>
        <a:p>
          <a:endParaRPr lang="es-ES"/>
        </a:p>
      </dgm:t>
    </dgm:pt>
  </dgm:ptLst>
  <dgm:cxnLst>
    <dgm:cxn modelId="{8AB07B03-2D90-4012-A104-CA1611DBDF3C}" type="presOf" srcId="{E5DDF5AD-5C44-4406-825C-44DABAF28666}" destId="{650BFEBC-6E7F-42B4-92E5-B2E061C69715}" srcOrd="0" destOrd="0" presId="urn:microsoft.com/office/officeart/2005/8/layout/vList3"/>
    <dgm:cxn modelId="{2905DE1A-A63F-4274-91AD-564A182BBF7C}" srcId="{27D939A6-A879-4903-B674-DEECF1FED27E}" destId="{95915AF6-F0EC-4E90-A2E4-48E83E114D39}" srcOrd="2" destOrd="0" parTransId="{723D67DF-60FD-46D3-95DA-2EC6E9B0B07F}" sibTransId="{C4D28783-F3EB-4AE1-A016-F3B04C6597C9}"/>
    <dgm:cxn modelId="{B6025852-CB6F-4615-B569-23D17FB11FCB}" srcId="{27D939A6-A879-4903-B674-DEECF1FED27E}" destId="{4885DC3E-A1C4-4D98-8DE9-177FAE5DDEE6}" srcOrd="0" destOrd="0" parTransId="{C8774D63-D4C4-486C-9A59-CD20409EF502}" sibTransId="{D04ADA6B-D280-4A75-809C-945E5D1D883F}"/>
    <dgm:cxn modelId="{BBDDACE8-3D3C-435E-8B8A-EBFB0FC71E96}" srcId="{AAFCF579-00E6-45EC-BFDB-E540DD3D1816}" destId="{24A54802-E800-4FBA-8364-A929CD5ED3CD}" srcOrd="1" destOrd="0" parTransId="{6A8C5689-27F6-4460-A425-F8E42C090BCB}" sibTransId="{7ECE22CA-CA24-4636-B528-E13D3D0F978C}"/>
    <dgm:cxn modelId="{FB71436E-484F-44A3-A6BD-91C81D9A4BF5}" type="presOf" srcId="{D772855C-15A9-4DAD-AA4A-B64EDD77CC18}" destId="{9B625A04-8EF6-413E-9BB5-E84F046C1BF8}" srcOrd="0" destOrd="4" presId="urn:microsoft.com/office/officeart/2005/8/layout/vList3"/>
    <dgm:cxn modelId="{8756372A-002A-4D6E-B640-1F12D2C83EA7}" type="presOf" srcId="{95915AF6-F0EC-4E90-A2E4-48E83E114D39}" destId="{9B625A04-8EF6-413E-9BB5-E84F046C1BF8}" srcOrd="0" destOrd="3" presId="urn:microsoft.com/office/officeart/2005/8/layout/vList3"/>
    <dgm:cxn modelId="{36EDC7C6-5C5A-4E36-AE13-0F898ABDF8E8}" srcId="{27D939A6-A879-4903-B674-DEECF1FED27E}" destId="{8E4EF19F-F2CA-44D6-B3DF-7B84041EFABD}" srcOrd="4" destOrd="0" parTransId="{F76CD995-0842-48F4-A2DE-AECFD8AE8C19}" sibTransId="{9C1F5554-FC56-4E45-B4CF-7F480E0DDDBE}"/>
    <dgm:cxn modelId="{BE365CD6-2847-41B2-BC4F-C68A7B409B59}" type="presOf" srcId="{F2542A85-35E1-40BD-8122-EE5BB5C2BE4E}" destId="{9B625A04-8EF6-413E-9BB5-E84F046C1BF8}" srcOrd="0" destOrd="2" presId="urn:microsoft.com/office/officeart/2005/8/layout/vList3"/>
    <dgm:cxn modelId="{C12D4EA0-7DC7-4FB2-AB7A-6D84B7F02AD7}" type="presOf" srcId="{4885DC3E-A1C4-4D98-8DE9-177FAE5DDEE6}" destId="{9B625A04-8EF6-413E-9BB5-E84F046C1BF8}" srcOrd="0" destOrd="1" presId="urn:microsoft.com/office/officeart/2005/8/layout/vList3"/>
    <dgm:cxn modelId="{CBD9603F-922F-4230-8C67-1840773DDC41}" srcId="{27D939A6-A879-4903-B674-DEECF1FED27E}" destId="{D772855C-15A9-4DAD-AA4A-B64EDD77CC18}" srcOrd="3" destOrd="0" parTransId="{400C1927-FA62-4690-9CFC-C8DC399305C4}" sibTransId="{439DABE3-B1E5-4FD1-97FE-5DAACBEF4302}"/>
    <dgm:cxn modelId="{6E735BE9-F9D0-470C-8705-8BD11D75B9EC}" srcId="{AAFCF579-00E6-45EC-BFDB-E540DD3D1816}" destId="{27D939A6-A879-4903-B674-DEECF1FED27E}" srcOrd="2" destOrd="0" parTransId="{3616A504-2251-4A8A-BACE-CD8B0AA38E44}" sibTransId="{477546B5-A83F-4317-A221-6599261DC1AC}"/>
    <dgm:cxn modelId="{4E6A6D5E-01CB-4ED9-A780-5731B19EAE66}" type="presOf" srcId="{8E4EF19F-F2CA-44D6-B3DF-7B84041EFABD}" destId="{9B625A04-8EF6-413E-9BB5-E84F046C1BF8}" srcOrd="0" destOrd="5" presId="urn:microsoft.com/office/officeart/2005/8/layout/vList3"/>
    <dgm:cxn modelId="{3F66223C-0C03-4B39-99FA-B30257D61FC9}" type="presOf" srcId="{27D939A6-A879-4903-B674-DEECF1FED27E}" destId="{9B625A04-8EF6-413E-9BB5-E84F046C1BF8}" srcOrd="0" destOrd="0" presId="urn:microsoft.com/office/officeart/2005/8/layout/vList3"/>
    <dgm:cxn modelId="{6496443F-BF05-4BB9-B177-CAAC57C1B407}" srcId="{AAFCF579-00E6-45EC-BFDB-E540DD3D1816}" destId="{E5DDF5AD-5C44-4406-825C-44DABAF28666}" srcOrd="0" destOrd="0" parTransId="{9037CB07-A544-4036-B14B-FD1B4A6B6F92}" sibTransId="{3E593920-546C-48D8-B8C9-7F764ABE9313}"/>
    <dgm:cxn modelId="{6F1AFEA2-F4B2-47AD-A4DA-E4A63D42A674}" type="presOf" srcId="{24A54802-E800-4FBA-8364-A929CD5ED3CD}" destId="{A2029541-5051-420F-A99D-A9E1A805EB3A}" srcOrd="0" destOrd="0" presId="urn:microsoft.com/office/officeart/2005/8/layout/vList3"/>
    <dgm:cxn modelId="{2DD51187-4E41-413F-89E4-D1AF0AB82DBD}" type="presOf" srcId="{AAFCF579-00E6-45EC-BFDB-E540DD3D1816}" destId="{8BE7454D-BDA4-4619-91C5-7FEB05E4138F}" srcOrd="0" destOrd="0" presId="urn:microsoft.com/office/officeart/2005/8/layout/vList3"/>
    <dgm:cxn modelId="{AD545E1B-0724-4CBA-A6C2-0C06980E4BD4}" srcId="{27D939A6-A879-4903-B674-DEECF1FED27E}" destId="{F2542A85-35E1-40BD-8122-EE5BB5C2BE4E}" srcOrd="1" destOrd="0" parTransId="{2E829438-A7A0-483F-917B-0342685EE930}" sibTransId="{BA3179CC-9A2D-4D74-B6A8-1CF174432EA9}"/>
    <dgm:cxn modelId="{37EB2FC8-B811-49CE-B6F8-BDBBE5D1336A}" type="presParOf" srcId="{8BE7454D-BDA4-4619-91C5-7FEB05E4138F}" destId="{A7EB86E0-D0A7-4B9A-A7BF-0989FA5FFC49}" srcOrd="0" destOrd="0" presId="urn:microsoft.com/office/officeart/2005/8/layout/vList3"/>
    <dgm:cxn modelId="{10EBD3E6-0201-49A7-85CE-5B4A817D55CC}" type="presParOf" srcId="{A7EB86E0-D0A7-4B9A-A7BF-0989FA5FFC49}" destId="{599A0FB3-473F-4758-B7B8-D0CCA9399A0B}" srcOrd="0" destOrd="0" presId="urn:microsoft.com/office/officeart/2005/8/layout/vList3"/>
    <dgm:cxn modelId="{89691033-20AF-4569-A562-8033EF21BCC2}" type="presParOf" srcId="{A7EB86E0-D0A7-4B9A-A7BF-0989FA5FFC49}" destId="{650BFEBC-6E7F-42B4-92E5-B2E061C69715}" srcOrd="1" destOrd="0" presId="urn:microsoft.com/office/officeart/2005/8/layout/vList3"/>
    <dgm:cxn modelId="{932C9320-A760-43FA-A07D-4CF2276FF885}" type="presParOf" srcId="{8BE7454D-BDA4-4619-91C5-7FEB05E4138F}" destId="{3AA1287C-9178-4345-A23F-747B5EC60492}" srcOrd="1" destOrd="0" presId="urn:microsoft.com/office/officeart/2005/8/layout/vList3"/>
    <dgm:cxn modelId="{80DAAB80-C2BF-44BE-A879-085A36EC772B}" type="presParOf" srcId="{8BE7454D-BDA4-4619-91C5-7FEB05E4138F}" destId="{2FAFE69C-3E95-4D86-AEC3-09CE58412FCB}" srcOrd="2" destOrd="0" presId="urn:microsoft.com/office/officeart/2005/8/layout/vList3"/>
    <dgm:cxn modelId="{F2FCDDC3-1DAD-410E-A0F5-CB3B49227183}" type="presParOf" srcId="{2FAFE69C-3E95-4D86-AEC3-09CE58412FCB}" destId="{CBE11584-7473-4434-8747-A0344A590FD5}" srcOrd="0" destOrd="0" presId="urn:microsoft.com/office/officeart/2005/8/layout/vList3"/>
    <dgm:cxn modelId="{8BA46507-6C62-4C91-8C55-E2E156F6D25A}" type="presParOf" srcId="{2FAFE69C-3E95-4D86-AEC3-09CE58412FCB}" destId="{A2029541-5051-420F-A99D-A9E1A805EB3A}" srcOrd="1" destOrd="0" presId="urn:microsoft.com/office/officeart/2005/8/layout/vList3"/>
    <dgm:cxn modelId="{C87CF8F5-A20D-486B-924D-9D497F0B3CDF}" type="presParOf" srcId="{8BE7454D-BDA4-4619-91C5-7FEB05E4138F}" destId="{C7801FA2-CDBE-4D43-B9FD-A6F18A406F4D}" srcOrd="3" destOrd="0" presId="urn:microsoft.com/office/officeart/2005/8/layout/vList3"/>
    <dgm:cxn modelId="{F89FB63A-9AEC-420B-8264-48B87A14BB77}" type="presParOf" srcId="{8BE7454D-BDA4-4619-91C5-7FEB05E4138F}" destId="{72FE3782-5B7C-4911-BCBA-227AA5ED9D1C}" srcOrd="4" destOrd="0" presId="urn:microsoft.com/office/officeart/2005/8/layout/vList3"/>
    <dgm:cxn modelId="{141EB4CF-43FC-4561-86C8-6883C66C6CAE}" type="presParOf" srcId="{72FE3782-5B7C-4911-BCBA-227AA5ED9D1C}" destId="{EBAB38C1-0E93-4F39-9ECF-43FB70723D6E}" srcOrd="0" destOrd="0" presId="urn:microsoft.com/office/officeart/2005/8/layout/vList3"/>
    <dgm:cxn modelId="{EF593BB3-D1D1-4052-B011-17B2A86B1413}" type="presParOf" srcId="{72FE3782-5B7C-4911-BCBA-227AA5ED9D1C}" destId="{9B625A04-8EF6-413E-9BB5-E84F046C1B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E45050-3B19-4C67-B3CB-3E123A1C7E31}"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ES"/>
        </a:p>
      </dgm:t>
    </dgm:pt>
    <dgm:pt modelId="{E98A8740-041A-44CD-9CE7-48509541832A}">
      <dgm:prSet phldrT="[Texto]"/>
      <dgm:spPr/>
      <dgm:t>
        <a:bodyPr/>
        <a:lstStyle/>
        <a:p>
          <a:pPr algn="just"/>
          <a:r>
            <a:rPr lang="es-ES" dirty="0" smtClean="0"/>
            <a:t>Entre los conocimientos y habilidades que se suelen mencionar para dirigir una empresa, por pequeña que sea ésta, deberías tener nociones de:</a:t>
          </a:r>
          <a:endParaRPr lang="es-ES" dirty="0"/>
        </a:p>
      </dgm:t>
    </dgm:pt>
    <dgm:pt modelId="{1100FA6C-FE44-4D29-B821-CC24E603875D}" type="parTrans" cxnId="{2C3CF003-FFA9-48B4-AED5-515298C6D342}">
      <dgm:prSet/>
      <dgm:spPr/>
      <dgm:t>
        <a:bodyPr/>
        <a:lstStyle/>
        <a:p>
          <a:endParaRPr lang="es-ES" dirty="0"/>
        </a:p>
      </dgm:t>
    </dgm:pt>
    <dgm:pt modelId="{BBDC5394-24F5-4145-B974-E8F21E37FC2D}" type="sibTrans" cxnId="{2C3CF003-FFA9-48B4-AED5-515298C6D342}">
      <dgm:prSet/>
      <dgm:spPr/>
      <dgm:t>
        <a:bodyPr/>
        <a:lstStyle/>
        <a:p>
          <a:endParaRPr lang="es-ES" dirty="0"/>
        </a:p>
      </dgm:t>
    </dgm:pt>
    <dgm:pt modelId="{BD17299F-A1B0-4478-BDFC-20D557053879}">
      <dgm:prSet phldrT="[Texto]" custT="1"/>
      <dgm:spPr/>
      <dgm:t>
        <a:bodyPr/>
        <a:lstStyle/>
        <a:p>
          <a:r>
            <a:rPr lang="es-ES" sz="1100" dirty="0" smtClean="0"/>
            <a:t>Gestión financiera. </a:t>
          </a:r>
          <a:endParaRPr lang="es-ES" sz="1100" dirty="0"/>
        </a:p>
      </dgm:t>
    </dgm:pt>
    <dgm:pt modelId="{29800BA2-B167-4118-BF65-3A1753234672}" type="parTrans" cxnId="{9666C960-42B8-4507-9E22-76798C626C3C}">
      <dgm:prSet/>
      <dgm:spPr/>
      <dgm:t>
        <a:bodyPr/>
        <a:lstStyle/>
        <a:p>
          <a:endParaRPr lang="es-ES" dirty="0"/>
        </a:p>
      </dgm:t>
    </dgm:pt>
    <dgm:pt modelId="{BD01CDAC-3D3F-48DF-822F-917BCD31867F}" type="sibTrans" cxnId="{9666C960-42B8-4507-9E22-76798C626C3C}">
      <dgm:prSet/>
      <dgm:spPr/>
      <dgm:t>
        <a:bodyPr/>
        <a:lstStyle/>
        <a:p>
          <a:endParaRPr lang="es-ES" dirty="0"/>
        </a:p>
      </dgm:t>
    </dgm:pt>
    <dgm:pt modelId="{C6897B0A-3970-4E79-B41F-5C942F35FCBD}">
      <dgm:prSet/>
      <dgm:spPr/>
      <dgm:t>
        <a:bodyPr/>
        <a:lstStyle/>
        <a:p>
          <a:r>
            <a:rPr lang="es-ES" dirty="0" smtClean="0"/>
            <a:t>Calidad de servicio a los clientes</a:t>
          </a:r>
          <a:endParaRPr lang="es-ES" dirty="0"/>
        </a:p>
      </dgm:t>
    </dgm:pt>
    <dgm:pt modelId="{144B3EBF-06AB-4107-B978-14E0949A0CBA}" type="parTrans" cxnId="{B6E6C271-B9E6-4C4C-BDD5-D7D2B122DC1E}">
      <dgm:prSet/>
      <dgm:spPr/>
      <dgm:t>
        <a:bodyPr/>
        <a:lstStyle/>
        <a:p>
          <a:endParaRPr lang="es-ES" dirty="0"/>
        </a:p>
      </dgm:t>
    </dgm:pt>
    <dgm:pt modelId="{D6071D9F-958A-4092-B02E-EAD6DAFBE490}" type="sibTrans" cxnId="{B6E6C271-B9E6-4C4C-BDD5-D7D2B122DC1E}">
      <dgm:prSet/>
      <dgm:spPr/>
      <dgm:t>
        <a:bodyPr/>
        <a:lstStyle/>
        <a:p>
          <a:endParaRPr lang="es-ES" dirty="0"/>
        </a:p>
      </dgm:t>
    </dgm:pt>
    <dgm:pt modelId="{AD615D05-20E5-4880-BEAE-512B9B44CA38}">
      <dgm:prSet/>
      <dgm:spPr/>
      <dgm:t>
        <a:bodyPr/>
        <a:lstStyle/>
        <a:p>
          <a:r>
            <a:rPr lang="es-ES" dirty="0" smtClean="0"/>
            <a:t>Fiscalidad</a:t>
          </a:r>
          <a:endParaRPr lang="es-ES" dirty="0"/>
        </a:p>
      </dgm:t>
    </dgm:pt>
    <dgm:pt modelId="{812376B3-136A-4694-A1B1-23CA7BEE0016}" type="parTrans" cxnId="{91988D59-3CA5-4126-8968-99546518FD17}">
      <dgm:prSet/>
      <dgm:spPr/>
      <dgm:t>
        <a:bodyPr/>
        <a:lstStyle/>
        <a:p>
          <a:endParaRPr lang="es-ES" dirty="0"/>
        </a:p>
      </dgm:t>
    </dgm:pt>
    <dgm:pt modelId="{9C0E88A6-E804-463D-B383-91FFF8D15581}" type="sibTrans" cxnId="{91988D59-3CA5-4126-8968-99546518FD17}">
      <dgm:prSet/>
      <dgm:spPr/>
      <dgm:t>
        <a:bodyPr/>
        <a:lstStyle/>
        <a:p>
          <a:endParaRPr lang="es-ES" dirty="0"/>
        </a:p>
      </dgm:t>
    </dgm:pt>
    <dgm:pt modelId="{1A81C68F-E25B-4768-BB4A-4C89A38BA020}">
      <dgm:prSet/>
      <dgm:spPr/>
      <dgm:t>
        <a:bodyPr/>
        <a:lstStyle/>
        <a:p>
          <a:r>
            <a:rPr lang="es-ES" dirty="0" smtClean="0"/>
            <a:t>Publicidad, promoción y relaciones públicas</a:t>
          </a:r>
          <a:endParaRPr lang="es-ES" dirty="0"/>
        </a:p>
      </dgm:t>
    </dgm:pt>
    <dgm:pt modelId="{5BD3B8DD-14D6-4BC0-BD14-8C35D6E40B32}" type="parTrans" cxnId="{41321C61-B305-47C5-9EC2-0581969C4631}">
      <dgm:prSet/>
      <dgm:spPr/>
      <dgm:t>
        <a:bodyPr/>
        <a:lstStyle/>
        <a:p>
          <a:endParaRPr lang="es-ES" dirty="0"/>
        </a:p>
      </dgm:t>
    </dgm:pt>
    <dgm:pt modelId="{46BF435A-EB05-4528-B969-D617EA03BC0E}" type="sibTrans" cxnId="{41321C61-B305-47C5-9EC2-0581969C4631}">
      <dgm:prSet/>
      <dgm:spPr/>
      <dgm:t>
        <a:bodyPr/>
        <a:lstStyle/>
        <a:p>
          <a:endParaRPr lang="es-ES" dirty="0"/>
        </a:p>
      </dgm:t>
    </dgm:pt>
    <dgm:pt modelId="{1324C488-0CD2-43A7-8315-8A0EC7BBAAA8}">
      <dgm:prSet custT="1"/>
      <dgm:spPr/>
      <dgm:t>
        <a:bodyPr/>
        <a:lstStyle/>
        <a:p>
          <a:r>
            <a:rPr lang="es-ES" sz="1050" dirty="0" smtClean="0"/>
            <a:t>Estudio de mercados </a:t>
          </a:r>
          <a:endParaRPr lang="es-ES" sz="1050" dirty="0"/>
        </a:p>
      </dgm:t>
    </dgm:pt>
    <dgm:pt modelId="{40E701E2-C6C4-49C4-8F2E-070C27384B1A}" type="parTrans" cxnId="{8AA3F066-5DBB-4D79-A064-AE423D6DAE82}">
      <dgm:prSet/>
      <dgm:spPr/>
      <dgm:t>
        <a:bodyPr/>
        <a:lstStyle/>
        <a:p>
          <a:endParaRPr lang="es-ES" dirty="0"/>
        </a:p>
      </dgm:t>
    </dgm:pt>
    <dgm:pt modelId="{C00F71BD-99B9-477D-815F-3F39AEF6AC70}" type="sibTrans" cxnId="{8AA3F066-5DBB-4D79-A064-AE423D6DAE82}">
      <dgm:prSet/>
      <dgm:spPr/>
      <dgm:t>
        <a:bodyPr/>
        <a:lstStyle/>
        <a:p>
          <a:endParaRPr lang="es-ES" dirty="0"/>
        </a:p>
      </dgm:t>
    </dgm:pt>
    <dgm:pt modelId="{9A2D9C6F-8E24-4566-B0E7-E2A35A735B2B}">
      <dgm:prSet phldrT="[Texto]" custT="1"/>
      <dgm:spPr/>
      <dgm:t>
        <a:bodyPr/>
        <a:lstStyle/>
        <a:p>
          <a:r>
            <a:rPr lang="es-ES" sz="1200" dirty="0" smtClean="0"/>
            <a:t>Contabilidad</a:t>
          </a:r>
          <a:endParaRPr lang="es-ES" sz="1200" dirty="0"/>
        </a:p>
      </dgm:t>
    </dgm:pt>
    <dgm:pt modelId="{9CC0387C-E453-4A53-A2A7-4B0C3B8E8042}" type="parTrans" cxnId="{4250CFD1-F6BA-4C05-AC86-0F2B0BDDC37C}">
      <dgm:prSet/>
      <dgm:spPr/>
      <dgm:t>
        <a:bodyPr/>
        <a:lstStyle/>
        <a:p>
          <a:endParaRPr lang="es-ES" dirty="0"/>
        </a:p>
      </dgm:t>
    </dgm:pt>
    <dgm:pt modelId="{E5C28A09-DD80-4BF4-A5A2-4B9D8C8A829E}" type="sibTrans" cxnId="{4250CFD1-F6BA-4C05-AC86-0F2B0BDDC37C}">
      <dgm:prSet/>
      <dgm:spPr/>
      <dgm:t>
        <a:bodyPr/>
        <a:lstStyle/>
        <a:p>
          <a:endParaRPr lang="es-ES" dirty="0"/>
        </a:p>
      </dgm:t>
    </dgm:pt>
    <dgm:pt modelId="{F9EEB044-5561-4898-8E02-95B9FE05CECF}" type="pres">
      <dgm:prSet presAssocID="{6DE45050-3B19-4C67-B3CB-3E123A1C7E31}" presName="diagram" presStyleCnt="0">
        <dgm:presLayoutVars>
          <dgm:chPref val="1"/>
          <dgm:dir/>
          <dgm:animOne val="branch"/>
          <dgm:animLvl val="lvl"/>
          <dgm:resizeHandles/>
        </dgm:presLayoutVars>
      </dgm:prSet>
      <dgm:spPr/>
      <dgm:t>
        <a:bodyPr/>
        <a:lstStyle/>
        <a:p>
          <a:endParaRPr lang="es-MX"/>
        </a:p>
      </dgm:t>
    </dgm:pt>
    <dgm:pt modelId="{61164800-3D7D-4E71-877F-5B7141C1B661}" type="pres">
      <dgm:prSet presAssocID="{E98A8740-041A-44CD-9CE7-48509541832A}" presName="root" presStyleCnt="0"/>
      <dgm:spPr/>
    </dgm:pt>
    <dgm:pt modelId="{5F56CEE1-B93D-43F2-9226-F01F4D93E607}" type="pres">
      <dgm:prSet presAssocID="{E98A8740-041A-44CD-9CE7-48509541832A}" presName="rootComposite" presStyleCnt="0"/>
      <dgm:spPr/>
    </dgm:pt>
    <dgm:pt modelId="{D76BCB3B-673C-45B2-95D8-C1337D828400}" type="pres">
      <dgm:prSet presAssocID="{E98A8740-041A-44CD-9CE7-48509541832A}" presName="rootText" presStyleLbl="node1" presStyleIdx="0" presStyleCnt="1" custScaleX="1022464" custScaleY="238075"/>
      <dgm:spPr/>
      <dgm:t>
        <a:bodyPr/>
        <a:lstStyle/>
        <a:p>
          <a:endParaRPr lang="es-ES"/>
        </a:p>
      </dgm:t>
    </dgm:pt>
    <dgm:pt modelId="{0F9A095D-06F1-4EC1-88D2-DAD1B75183CE}" type="pres">
      <dgm:prSet presAssocID="{E98A8740-041A-44CD-9CE7-48509541832A}" presName="rootConnector" presStyleLbl="node1" presStyleIdx="0" presStyleCnt="1"/>
      <dgm:spPr/>
      <dgm:t>
        <a:bodyPr/>
        <a:lstStyle/>
        <a:p>
          <a:endParaRPr lang="es-MX"/>
        </a:p>
      </dgm:t>
    </dgm:pt>
    <dgm:pt modelId="{E8A21A00-F3AA-4461-BE52-1F5935364184}" type="pres">
      <dgm:prSet presAssocID="{E98A8740-041A-44CD-9CE7-48509541832A}" presName="childShape" presStyleCnt="0"/>
      <dgm:spPr/>
    </dgm:pt>
    <dgm:pt modelId="{83586B8E-9BDB-4510-ADCD-546ACEA13E04}" type="pres">
      <dgm:prSet presAssocID="{29800BA2-B167-4118-BF65-3A1753234672}" presName="Name13" presStyleLbl="parChTrans1D2" presStyleIdx="0" presStyleCnt="6"/>
      <dgm:spPr/>
      <dgm:t>
        <a:bodyPr/>
        <a:lstStyle/>
        <a:p>
          <a:endParaRPr lang="es-MX"/>
        </a:p>
      </dgm:t>
    </dgm:pt>
    <dgm:pt modelId="{3300719F-9523-49F2-8306-885C8B93769F}" type="pres">
      <dgm:prSet presAssocID="{BD17299F-A1B0-4478-BDFC-20D557053879}" presName="childText" presStyleLbl="bgAcc1" presStyleIdx="0" presStyleCnt="6" custScaleX="347328" custScaleY="96477">
        <dgm:presLayoutVars>
          <dgm:bulletEnabled val="1"/>
        </dgm:presLayoutVars>
      </dgm:prSet>
      <dgm:spPr/>
      <dgm:t>
        <a:bodyPr/>
        <a:lstStyle/>
        <a:p>
          <a:endParaRPr lang="es-ES"/>
        </a:p>
      </dgm:t>
    </dgm:pt>
    <dgm:pt modelId="{EA53D8E6-2B06-4C48-B632-88A9D97F68DB}" type="pres">
      <dgm:prSet presAssocID="{9CC0387C-E453-4A53-A2A7-4B0C3B8E8042}" presName="Name13" presStyleLbl="parChTrans1D2" presStyleIdx="1" presStyleCnt="6"/>
      <dgm:spPr/>
      <dgm:t>
        <a:bodyPr/>
        <a:lstStyle/>
        <a:p>
          <a:endParaRPr lang="es-MX"/>
        </a:p>
      </dgm:t>
    </dgm:pt>
    <dgm:pt modelId="{5E97CC4A-B271-466F-B251-9A7898E7CA8F}" type="pres">
      <dgm:prSet presAssocID="{9A2D9C6F-8E24-4566-B0E7-E2A35A735B2B}" presName="childText" presStyleLbl="bgAcc1" presStyleIdx="1" presStyleCnt="6" custScaleX="348746" custScaleY="105659">
        <dgm:presLayoutVars>
          <dgm:bulletEnabled val="1"/>
        </dgm:presLayoutVars>
      </dgm:prSet>
      <dgm:spPr/>
      <dgm:t>
        <a:bodyPr/>
        <a:lstStyle/>
        <a:p>
          <a:endParaRPr lang="es-MX"/>
        </a:p>
      </dgm:t>
    </dgm:pt>
    <dgm:pt modelId="{2860E822-29A3-4241-9203-DD0B8BC8219C}" type="pres">
      <dgm:prSet presAssocID="{40E701E2-C6C4-49C4-8F2E-070C27384B1A}" presName="Name13" presStyleLbl="parChTrans1D2" presStyleIdx="2" presStyleCnt="6"/>
      <dgm:spPr/>
      <dgm:t>
        <a:bodyPr/>
        <a:lstStyle/>
        <a:p>
          <a:endParaRPr lang="es-MX"/>
        </a:p>
      </dgm:t>
    </dgm:pt>
    <dgm:pt modelId="{91A31697-E4E4-4A29-8CD8-A347DBDEDA51}" type="pres">
      <dgm:prSet presAssocID="{1324C488-0CD2-43A7-8315-8A0EC7BBAAA8}" presName="childText" presStyleLbl="bgAcc1" presStyleIdx="2" presStyleCnt="6" custScaleX="373080" custScaleY="64798">
        <dgm:presLayoutVars>
          <dgm:bulletEnabled val="1"/>
        </dgm:presLayoutVars>
      </dgm:prSet>
      <dgm:spPr/>
      <dgm:t>
        <a:bodyPr/>
        <a:lstStyle/>
        <a:p>
          <a:endParaRPr lang="es-MX"/>
        </a:p>
      </dgm:t>
    </dgm:pt>
    <dgm:pt modelId="{20082178-492B-45EF-B74B-446293F60884}" type="pres">
      <dgm:prSet presAssocID="{5BD3B8DD-14D6-4BC0-BD14-8C35D6E40B32}" presName="Name13" presStyleLbl="parChTrans1D2" presStyleIdx="3" presStyleCnt="6"/>
      <dgm:spPr/>
      <dgm:t>
        <a:bodyPr/>
        <a:lstStyle/>
        <a:p>
          <a:endParaRPr lang="es-MX"/>
        </a:p>
      </dgm:t>
    </dgm:pt>
    <dgm:pt modelId="{6159D2A4-8D0E-4C02-8364-1755EDFB618A}" type="pres">
      <dgm:prSet presAssocID="{1A81C68F-E25B-4768-BB4A-4C89A38BA020}" presName="childText" presStyleLbl="bgAcc1" presStyleIdx="3" presStyleCnt="6" custScaleX="435460" custScaleY="129126">
        <dgm:presLayoutVars>
          <dgm:bulletEnabled val="1"/>
        </dgm:presLayoutVars>
      </dgm:prSet>
      <dgm:spPr/>
      <dgm:t>
        <a:bodyPr/>
        <a:lstStyle/>
        <a:p>
          <a:endParaRPr lang="es-MX"/>
        </a:p>
      </dgm:t>
    </dgm:pt>
    <dgm:pt modelId="{80B59B61-5F80-46D8-85B1-B781E11B2536}" type="pres">
      <dgm:prSet presAssocID="{144B3EBF-06AB-4107-B978-14E0949A0CBA}" presName="Name13" presStyleLbl="parChTrans1D2" presStyleIdx="4" presStyleCnt="6"/>
      <dgm:spPr/>
      <dgm:t>
        <a:bodyPr/>
        <a:lstStyle/>
        <a:p>
          <a:endParaRPr lang="es-MX"/>
        </a:p>
      </dgm:t>
    </dgm:pt>
    <dgm:pt modelId="{4BBD348D-B7A4-4A88-820D-B2862034334C}" type="pres">
      <dgm:prSet presAssocID="{C6897B0A-3970-4E79-B41F-5C942F35FCBD}" presName="childText" presStyleLbl="bgAcc1" presStyleIdx="4" presStyleCnt="6" custScaleX="401763" custScaleY="119522">
        <dgm:presLayoutVars>
          <dgm:bulletEnabled val="1"/>
        </dgm:presLayoutVars>
      </dgm:prSet>
      <dgm:spPr/>
      <dgm:t>
        <a:bodyPr/>
        <a:lstStyle/>
        <a:p>
          <a:endParaRPr lang="es-ES"/>
        </a:p>
      </dgm:t>
    </dgm:pt>
    <dgm:pt modelId="{C1311333-0226-47D1-93AC-FBF22BB6AC76}" type="pres">
      <dgm:prSet presAssocID="{812376B3-136A-4694-A1B1-23CA7BEE0016}" presName="Name13" presStyleLbl="parChTrans1D2" presStyleIdx="5" presStyleCnt="6"/>
      <dgm:spPr/>
      <dgm:t>
        <a:bodyPr/>
        <a:lstStyle/>
        <a:p>
          <a:endParaRPr lang="es-MX"/>
        </a:p>
      </dgm:t>
    </dgm:pt>
    <dgm:pt modelId="{39DC559B-B6AF-443D-9707-DDC1FC9AA30A}" type="pres">
      <dgm:prSet presAssocID="{AD615D05-20E5-4880-BEAE-512B9B44CA38}" presName="childText" presStyleLbl="bgAcc1" presStyleIdx="5" presStyleCnt="6" custScaleX="425632" custScaleY="101615">
        <dgm:presLayoutVars>
          <dgm:bulletEnabled val="1"/>
        </dgm:presLayoutVars>
      </dgm:prSet>
      <dgm:spPr/>
      <dgm:t>
        <a:bodyPr/>
        <a:lstStyle/>
        <a:p>
          <a:endParaRPr lang="es-MX"/>
        </a:p>
      </dgm:t>
    </dgm:pt>
  </dgm:ptLst>
  <dgm:cxnLst>
    <dgm:cxn modelId="{07D23CC8-AC91-47BD-BE46-11D32CEC0110}" type="presOf" srcId="{1324C488-0CD2-43A7-8315-8A0EC7BBAAA8}" destId="{91A31697-E4E4-4A29-8CD8-A347DBDEDA51}" srcOrd="0" destOrd="0" presId="urn:microsoft.com/office/officeart/2005/8/layout/hierarchy3"/>
    <dgm:cxn modelId="{B6E6C271-B9E6-4C4C-BDD5-D7D2B122DC1E}" srcId="{E98A8740-041A-44CD-9CE7-48509541832A}" destId="{C6897B0A-3970-4E79-B41F-5C942F35FCBD}" srcOrd="4" destOrd="0" parTransId="{144B3EBF-06AB-4107-B978-14E0949A0CBA}" sibTransId="{D6071D9F-958A-4092-B02E-EAD6DAFBE490}"/>
    <dgm:cxn modelId="{01688AB3-9CCC-4F7F-99BD-4A1A9E80AA2C}" type="presOf" srcId="{144B3EBF-06AB-4107-B978-14E0949A0CBA}" destId="{80B59B61-5F80-46D8-85B1-B781E11B2536}" srcOrd="0" destOrd="0" presId="urn:microsoft.com/office/officeart/2005/8/layout/hierarchy3"/>
    <dgm:cxn modelId="{15AF03D8-906C-4B32-8690-355862EA7EEE}" type="presOf" srcId="{6DE45050-3B19-4C67-B3CB-3E123A1C7E31}" destId="{F9EEB044-5561-4898-8E02-95B9FE05CECF}" srcOrd="0" destOrd="0" presId="urn:microsoft.com/office/officeart/2005/8/layout/hierarchy3"/>
    <dgm:cxn modelId="{2C3CF003-FFA9-48B4-AED5-515298C6D342}" srcId="{6DE45050-3B19-4C67-B3CB-3E123A1C7E31}" destId="{E98A8740-041A-44CD-9CE7-48509541832A}" srcOrd="0" destOrd="0" parTransId="{1100FA6C-FE44-4D29-B821-CC24E603875D}" sibTransId="{BBDC5394-24F5-4145-B974-E8F21E37FC2D}"/>
    <dgm:cxn modelId="{7D379512-6D8B-4084-B2D0-E767E212BF76}" type="presOf" srcId="{AD615D05-20E5-4880-BEAE-512B9B44CA38}" destId="{39DC559B-B6AF-443D-9707-DDC1FC9AA30A}" srcOrd="0" destOrd="0" presId="urn:microsoft.com/office/officeart/2005/8/layout/hierarchy3"/>
    <dgm:cxn modelId="{4250CFD1-F6BA-4C05-AC86-0F2B0BDDC37C}" srcId="{E98A8740-041A-44CD-9CE7-48509541832A}" destId="{9A2D9C6F-8E24-4566-B0E7-E2A35A735B2B}" srcOrd="1" destOrd="0" parTransId="{9CC0387C-E453-4A53-A2A7-4B0C3B8E8042}" sibTransId="{E5C28A09-DD80-4BF4-A5A2-4B9D8C8A829E}"/>
    <dgm:cxn modelId="{19B28D03-7692-4067-BE2A-CB3036996F4C}" type="presOf" srcId="{5BD3B8DD-14D6-4BC0-BD14-8C35D6E40B32}" destId="{20082178-492B-45EF-B74B-446293F60884}" srcOrd="0" destOrd="0" presId="urn:microsoft.com/office/officeart/2005/8/layout/hierarchy3"/>
    <dgm:cxn modelId="{9666C960-42B8-4507-9E22-76798C626C3C}" srcId="{E98A8740-041A-44CD-9CE7-48509541832A}" destId="{BD17299F-A1B0-4478-BDFC-20D557053879}" srcOrd="0" destOrd="0" parTransId="{29800BA2-B167-4118-BF65-3A1753234672}" sibTransId="{BD01CDAC-3D3F-48DF-822F-917BCD31867F}"/>
    <dgm:cxn modelId="{BAD1AB44-137F-43F6-885F-2BE9E12E5B37}" type="presOf" srcId="{1A81C68F-E25B-4768-BB4A-4C89A38BA020}" destId="{6159D2A4-8D0E-4C02-8364-1755EDFB618A}" srcOrd="0" destOrd="0" presId="urn:microsoft.com/office/officeart/2005/8/layout/hierarchy3"/>
    <dgm:cxn modelId="{41321C61-B305-47C5-9EC2-0581969C4631}" srcId="{E98A8740-041A-44CD-9CE7-48509541832A}" destId="{1A81C68F-E25B-4768-BB4A-4C89A38BA020}" srcOrd="3" destOrd="0" parTransId="{5BD3B8DD-14D6-4BC0-BD14-8C35D6E40B32}" sibTransId="{46BF435A-EB05-4528-B969-D617EA03BC0E}"/>
    <dgm:cxn modelId="{BF11268D-94EA-4F87-9BFF-91CCB3B7DDA2}" type="presOf" srcId="{9A2D9C6F-8E24-4566-B0E7-E2A35A735B2B}" destId="{5E97CC4A-B271-466F-B251-9A7898E7CA8F}" srcOrd="0" destOrd="0" presId="urn:microsoft.com/office/officeart/2005/8/layout/hierarchy3"/>
    <dgm:cxn modelId="{58BA1F2F-5495-40DF-8A4A-93BAB3D14652}" type="presOf" srcId="{E98A8740-041A-44CD-9CE7-48509541832A}" destId="{0F9A095D-06F1-4EC1-88D2-DAD1B75183CE}" srcOrd="1" destOrd="0" presId="urn:microsoft.com/office/officeart/2005/8/layout/hierarchy3"/>
    <dgm:cxn modelId="{CA35DC14-F118-4419-A2DA-F3221F5C7599}" type="presOf" srcId="{812376B3-136A-4694-A1B1-23CA7BEE0016}" destId="{C1311333-0226-47D1-93AC-FBF22BB6AC76}" srcOrd="0" destOrd="0" presId="urn:microsoft.com/office/officeart/2005/8/layout/hierarchy3"/>
    <dgm:cxn modelId="{91988D59-3CA5-4126-8968-99546518FD17}" srcId="{E98A8740-041A-44CD-9CE7-48509541832A}" destId="{AD615D05-20E5-4880-BEAE-512B9B44CA38}" srcOrd="5" destOrd="0" parTransId="{812376B3-136A-4694-A1B1-23CA7BEE0016}" sibTransId="{9C0E88A6-E804-463D-B383-91FFF8D15581}"/>
    <dgm:cxn modelId="{8AA3F066-5DBB-4D79-A064-AE423D6DAE82}" srcId="{E98A8740-041A-44CD-9CE7-48509541832A}" destId="{1324C488-0CD2-43A7-8315-8A0EC7BBAAA8}" srcOrd="2" destOrd="0" parTransId="{40E701E2-C6C4-49C4-8F2E-070C27384B1A}" sibTransId="{C00F71BD-99B9-477D-815F-3F39AEF6AC70}"/>
    <dgm:cxn modelId="{36DD9A91-25E0-48A3-AC8F-F0DCBCA16636}" type="presOf" srcId="{C6897B0A-3970-4E79-B41F-5C942F35FCBD}" destId="{4BBD348D-B7A4-4A88-820D-B2862034334C}" srcOrd="0" destOrd="0" presId="urn:microsoft.com/office/officeart/2005/8/layout/hierarchy3"/>
    <dgm:cxn modelId="{6FFDEBD0-8651-43A9-B269-F3DF0BAE03BB}" type="presOf" srcId="{E98A8740-041A-44CD-9CE7-48509541832A}" destId="{D76BCB3B-673C-45B2-95D8-C1337D828400}" srcOrd="0" destOrd="0" presId="urn:microsoft.com/office/officeart/2005/8/layout/hierarchy3"/>
    <dgm:cxn modelId="{10F8EC76-73B1-497D-BB2F-A1FE485CD430}" type="presOf" srcId="{40E701E2-C6C4-49C4-8F2E-070C27384B1A}" destId="{2860E822-29A3-4241-9203-DD0B8BC8219C}" srcOrd="0" destOrd="0" presId="urn:microsoft.com/office/officeart/2005/8/layout/hierarchy3"/>
    <dgm:cxn modelId="{7BA91252-C62E-48D7-9FA6-A0D0FCC327A2}" type="presOf" srcId="{29800BA2-B167-4118-BF65-3A1753234672}" destId="{83586B8E-9BDB-4510-ADCD-546ACEA13E04}" srcOrd="0" destOrd="0" presId="urn:microsoft.com/office/officeart/2005/8/layout/hierarchy3"/>
    <dgm:cxn modelId="{22F12F01-7895-4F74-AC04-1620F0161D5F}" type="presOf" srcId="{BD17299F-A1B0-4478-BDFC-20D557053879}" destId="{3300719F-9523-49F2-8306-885C8B93769F}" srcOrd="0" destOrd="0" presId="urn:microsoft.com/office/officeart/2005/8/layout/hierarchy3"/>
    <dgm:cxn modelId="{7A6AABA0-7BFB-44B7-B34D-5B531EF08C95}" type="presOf" srcId="{9CC0387C-E453-4A53-A2A7-4B0C3B8E8042}" destId="{EA53D8E6-2B06-4C48-B632-88A9D97F68DB}" srcOrd="0" destOrd="0" presId="urn:microsoft.com/office/officeart/2005/8/layout/hierarchy3"/>
    <dgm:cxn modelId="{062F5E38-955C-4DB8-9F24-E1F7F2CF569E}" type="presParOf" srcId="{F9EEB044-5561-4898-8E02-95B9FE05CECF}" destId="{61164800-3D7D-4E71-877F-5B7141C1B661}" srcOrd="0" destOrd="0" presId="urn:microsoft.com/office/officeart/2005/8/layout/hierarchy3"/>
    <dgm:cxn modelId="{FD777625-7CFA-4253-9F07-0A1933884F8A}" type="presParOf" srcId="{61164800-3D7D-4E71-877F-5B7141C1B661}" destId="{5F56CEE1-B93D-43F2-9226-F01F4D93E607}" srcOrd="0" destOrd="0" presId="urn:microsoft.com/office/officeart/2005/8/layout/hierarchy3"/>
    <dgm:cxn modelId="{40BD6533-51C6-492F-A34E-38488D7C2B69}" type="presParOf" srcId="{5F56CEE1-B93D-43F2-9226-F01F4D93E607}" destId="{D76BCB3B-673C-45B2-95D8-C1337D828400}" srcOrd="0" destOrd="0" presId="urn:microsoft.com/office/officeart/2005/8/layout/hierarchy3"/>
    <dgm:cxn modelId="{B613A586-E198-4A67-BFB6-E4CF0F379AE5}" type="presParOf" srcId="{5F56CEE1-B93D-43F2-9226-F01F4D93E607}" destId="{0F9A095D-06F1-4EC1-88D2-DAD1B75183CE}" srcOrd="1" destOrd="0" presId="urn:microsoft.com/office/officeart/2005/8/layout/hierarchy3"/>
    <dgm:cxn modelId="{88C2587D-0FBC-44D0-8624-35A2ECFE9BE0}" type="presParOf" srcId="{61164800-3D7D-4E71-877F-5B7141C1B661}" destId="{E8A21A00-F3AA-4461-BE52-1F5935364184}" srcOrd="1" destOrd="0" presId="urn:microsoft.com/office/officeart/2005/8/layout/hierarchy3"/>
    <dgm:cxn modelId="{B2224CB9-7F24-4983-8C75-528C49E57218}" type="presParOf" srcId="{E8A21A00-F3AA-4461-BE52-1F5935364184}" destId="{83586B8E-9BDB-4510-ADCD-546ACEA13E04}" srcOrd="0" destOrd="0" presId="urn:microsoft.com/office/officeart/2005/8/layout/hierarchy3"/>
    <dgm:cxn modelId="{6DA9169E-B12B-45A4-9C73-9331BB70F5B4}" type="presParOf" srcId="{E8A21A00-F3AA-4461-BE52-1F5935364184}" destId="{3300719F-9523-49F2-8306-885C8B93769F}" srcOrd="1" destOrd="0" presId="urn:microsoft.com/office/officeart/2005/8/layout/hierarchy3"/>
    <dgm:cxn modelId="{18B98770-08DB-49D5-AB08-8B781A8470A4}" type="presParOf" srcId="{E8A21A00-F3AA-4461-BE52-1F5935364184}" destId="{EA53D8E6-2B06-4C48-B632-88A9D97F68DB}" srcOrd="2" destOrd="0" presId="urn:microsoft.com/office/officeart/2005/8/layout/hierarchy3"/>
    <dgm:cxn modelId="{E8F67710-A4D8-427A-94B8-F3F24D0767C7}" type="presParOf" srcId="{E8A21A00-F3AA-4461-BE52-1F5935364184}" destId="{5E97CC4A-B271-466F-B251-9A7898E7CA8F}" srcOrd="3" destOrd="0" presId="urn:microsoft.com/office/officeart/2005/8/layout/hierarchy3"/>
    <dgm:cxn modelId="{D6E0C318-244F-4105-82F7-E12556D3CD30}" type="presParOf" srcId="{E8A21A00-F3AA-4461-BE52-1F5935364184}" destId="{2860E822-29A3-4241-9203-DD0B8BC8219C}" srcOrd="4" destOrd="0" presId="urn:microsoft.com/office/officeart/2005/8/layout/hierarchy3"/>
    <dgm:cxn modelId="{E6898FCD-AD58-4741-BEA0-2BF6A3C03666}" type="presParOf" srcId="{E8A21A00-F3AA-4461-BE52-1F5935364184}" destId="{91A31697-E4E4-4A29-8CD8-A347DBDEDA51}" srcOrd="5" destOrd="0" presId="urn:microsoft.com/office/officeart/2005/8/layout/hierarchy3"/>
    <dgm:cxn modelId="{35D765FF-1583-4E57-9099-A6B584970307}" type="presParOf" srcId="{E8A21A00-F3AA-4461-BE52-1F5935364184}" destId="{20082178-492B-45EF-B74B-446293F60884}" srcOrd="6" destOrd="0" presId="urn:microsoft.com/office/officeart/2005/8/layout/hierarchy3"/>
    <dgm:cxn modelId="{355F216C-345B-46D5-9032-332F0E32F0F9}" type="presParOf" srcId="{E8A21A00-F3AA-4461-BE52-1F5935364184}" destId="{6159D2A4-8D0E-4C02-8364-1755EDFB618A}" srcOrd="7" destOrd="0" presId="urn:microsoft.com/office/officeart/2005/8/layout/hierarchy3"/>
    <dgm:cxn modelId="{CA7D8022-8109-4C23-BB69-1D212469682E}" type="presParOf" srcId="{E8A21A00-F3AA-4461-BE52-1F5935364184}" destId="{80B59B61-5F80-46D8-85B1-B781E11B2536}" srcOrd="8" destOrd="0" presId="urn:microsoft.com/office/officeart/2005/8/layout/hierarchy3"/>
    <dgm:cxn modelId="{00193E4B-E7A3-4728-ABFC-2E8E95589B92}" type="presParOf" srcId="{E8A21A00-F3AA-4461-BE52-1F5935364184}" destId="{4BBD348D-B7A4-4A88-820D-B2862034334C}" srcOrd="9" destOrd="0" presId="urn:microsoft.com/office/officeart/2005/8/layout/hierarchy3"/>
    <dgm:cxn modelId="{113031BF-F0B8-4E22-89EA-200692F43096}" type="presParOf" srcId="{E8A21A00-F3AA-4461-BE52-1F5935364184}" destId="{C1311333-0226-47D1-93AC-FBF22BB6AC76}" srcOrd="10" destOrd="0" presId="urn:microsoft.com/office/officeart/2005/8/layout/hierarchy3"/>
    <dgm:cxn modelId="{61C05C13-0452-4E4B-90E6-C5D583385E9E}" type="presParOf" srcId="{E8A21A00-F3AA-4461-BE52-1F5935364184}" destId="{39DC559B-B6AF-443D-9707-DDC1FC9AA30A}"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08147-8B78-4BE7-A694-D9549A4D5C29}" type="doc">
      <dgm:prSet loTypeId="urn:microsoft.com/office/officeart/2005/8/layout/vList6" loCatId="process" qsTypeId="urn:microsoft.com/office/officeart/2005/8/quickstyle/3d2" qsCatId="3D" csTypeId="urn:microsoft.com/office/officeart/2005/8/colors/accent0_3" csCatId="mainScheme" phldr="1"/>
      <dgm:spPr/>
      <dgm:t>
        <a:bodyPr/>
        <a:lstStyle/>
        <a:p>
          <a:endParaRPr lang="es-MX"/>
        </a:p>
      </dgm:t>
    </dgm:pt>
    <dgm:pt modelId="{048B4870-11D3-4417-9843-A4DD9E9CA2DA}">
      <dgm:prSet phldrT="[Texto]"/>
      <dgm:spPr/>
      <dgm:t>
        <a:bodyPr/>
        <a:lstStyle/>
        <a:p>
          <a:r>
            <a:rPr lang="es-MX" dirty="0" smtClean="0"/>
            <a:t>Identificación de oportunidades en un negocio </a:t>
          </a:r>
          <a:endParaRPr lang="es-MX" dirty="0"/>
        </a:p>
      </dgm:t>
    </dgm:pt>
    <dgm:pt modelId="{4C99A7A2-AEC9-487A-AB83-DCA4A328B6E8}" type="parTrans" cxnId="{4BE3D952-1699-497C-89B4-85786F076EDB}">
      <dgm:prSet/>
      <dgm:spPr/>
      <dgm:t>
        <a:bodyPr/>
        <a:lstStyle/>
        <a:p>
          <a:endParaRPr lang="es-MX"/>
        </a:p>
      </dgm:t>
    </dgm:pt>
    <dgm:pt modelId="{BA60904C-F6D5-45B6-B5DD-F7CB9AC6B3C7}" type="sibTrans" cxnId="{4BE3D952-1699-497C-89B4-85786F076EDB}">
      <dgm:prSet/>
      <dgm:spPr/>
      <dgm:t>
        <a:bodyPr/>
        <a:lstStyle/>
        <a:p>
          <a:endParaRPr lang="es-MX"/>
        </a:p>
      </dgm:t>
    </dgm:pt>
    <dgm:pt modelId="{7BA3FC9E-5E26-4613-A009-63E7DD1F5452}">
      <dgm:prSet phldrT="[Texto]"/>
      <dgm:spPr/>
      <dgm:t>
        <a:bodyPr/>
        <a:lstStyle/>
        <a:p>
          <a:r>
            <a:rPr lang="es-MX" b="1" i="0" u="none" dirty="0" smtClean="0"/>
            <a:t>Investigar nuevas tendencias</a:t>
          </a:r>
          <a:endParaRPr lang="es-MX" dirty="0"/>
        </a:p>
      </dgm:t>
    </dgm:pt>
    <dgm:pt modelId="{264647CA-6132-4D99-877B-8D5F8A5CF8BE}" type="parTrans" cxnId="{B1C97A92-8373-48F9-A67C-7A8527F13BB2}">
      <dgm:prSet/>
      <dgm:spPr/>
      <dgm:t>
        <a:bodyPr/>
        <a:lstStyle/>
        <a:p>
          <a:endParaRPr lang="es-MX"/>
        </a:p>
      </dgm:t>
    </dgm:pt>
    <dgm:pt modelId="{8F181999-35E2-4A6D-9EBA-59AFFD22204A}" type="sibTrans" cxnId="{B1C97A92-8373-48F9-A67C-7A8527F13BB2}">
      <dgm:prSet/>
      <dgm:spPr/>
      <dgm:t>
        <a:bodyPr/>
        <a:lstStyle/>
        <a:p>
          <a:endParaRPr lang="es-MX"/>
        </a:p>
      </dgm:t>
    </dgm:pt>
    <dgm:pt modelId="{F9735CB1-769E-4BD1-A504-A0C2F000ADA5}">
      <dgm:prSet phldrT="[Texto]"/>
      <dgm:spPr/>
      <dgm:t>
        <a:bodyPr/>
        <a:lstStyle/>
        <a:p>
          <a:r>
            <a:rPr lang="es-MX" b="1" i="0" u="none" dirty="0" smtClean="0"/>
            <a:t>Analizar tu competencia</a:t>
          </a:r>
          <a:endParaRPr lang="es-MX" dirty="0"/>
        </a:p>
      </dgm:t>
    </dgm:pt>
    <dgm:pt modelId="{DC56E233-0FFA-4ADC-BAEC-44B8677C9322}" type="parTrans" cxnId="{A601DD16-E8A7-4C91-9673-9D0C62FAF5F5}">
      <dgm:prSet/>
      <dgm:spPr/>
      <dgm:t>
        <a:bodyPr/>
        <a:lstStyle/>
        <a:p>
          <a:endParaRPr lang="es-MX"/>
        </a:p>
      </dgm:t>
    </dgm:pt>
    <dgm:pt modelId="{4FA99823-F2CC-4AFA-8CEA-C068CCA6AB56}" type="sibTrans" cxnId="{A601DD16-E8A7-4C91-9673-9D0C62FAF5F5}">
      <dgm:prSet/>
      <dgm:spPr/>
      <dgm:t>
        <a:bodyPr/>
        <a:lstStyle/>
        <a:p>
          <a:endParaRPr lang="es-MX"/>
        </a:p>
      </dgm:t>
    </dgm:pt>
    <dgm:pt modelId="{3145EA6E-3216-405E-9027-E016C6E1799A}">
      <dgm:prSet phldrT="[Texto]"/>
      <dgm:spPr/>
      <dgm:t>
        <a:bodyPr/>
        <a:lstStyle/>
        <a:p>
          <a:endParaRPr lang="es-MX" dirty="0"/>
        </a:p>
      </dgm:t>
    </dgm:pt>
    <dgm:pt modelId="{ABCA2E1B-7B74-47EA-9A29-AEF23FE9531D}" type="parTrans" cxnId="{A877924C-A704-488D-94F0-2C12AB96B9B2}">
      <dgm:prSet/>
      <dgm:spPr/>
      <dgm:t>
        <a:bodyPr/>
        <a:lstStyle/>
        <a:p>
          <a:endParaRPr lang="es-MX"/>
        </a:p>
      </dgm:t>
    </dgm:pt>
    <dgm:pt modelId="{A3FA90CA-4DEB-48DC-BE89-FA6D08C0D9F4}" type="sibTrans" cxnId="{A877924C-A704-488D-94F0-2C12AB96B9B2}">
      <dgm:prSet/>
      <dgm:spPr/>
      <dgm:t>
        <a:bodyPr/>
        <a:lstStyle/>
        <a:p>
          <a:endParaRPr lang="es-MX"/>
        </a:p>
      </dgm:t>
    </dgm:pt>
    <dgm:pt modelId="{168CD9A5-62AC-4302-A95B-96F41965B161}">
      <dgm:prSet phldrT="[Texto]"/>
      <dgm:spPr/>
      <dgm:t>
        <a:bodyPr/>
        <a:lstStyle/>
        <a:p>
          <a:r>
            <a:rPr lang="es-MX" b="1" i="0" u="none" dirty="0" smtClean="0"/>
            <a:t>Escuchar a tus clientes</a:t>
          </a:r>
          <a:endParaRPr lang="es-MX" dirty="0"/>
        </a:p>
      </dgm:t>
    </dgm:pt>
    <dgm:pt modelId="{0486A916-0FA7-4E13-9C9D-6A38F049A74D}" type="parTrans" cxnId="{AED92EAE-190A-4ABF-9893-201F84E2BB13}">
      <dgm:prSet/>
      <dgm:spPr/>
      <dgm:t>
        <a:bodyPr/>
        <a:lstStyle/>
        <a:p>
          <a:endParaRPr lang="es-MX"/>
        </a:p>
      </dgm:t>
    </dgm:pt>
    <dgm:pt modelId="{64FB3527-07B0-43FF-9F0B-123E6B063537}" type="sibTrans" cxnId="{AED92EAE-190A-4ABF-9893-201F84E2BB13}">
      <dgm:prSet/>
      <dgm:spPr/>
      <dgm:t>
        <a:bodyPr/>
        <a:lstStyle/>
        <a:p>
          <a:endParaRPr lang="es-MX"/>
        </a:p>
      </dgm:t>
    </dgm:pt>
    <dgm:pt modelId="{67C9F42C-C570-445B-AB3B-4151E27D587B}">
      <dgm:prSet phldrT="[Texto]"/>
      <dgm:spPr/>
      <dgm:t>
        <a:bodyPr/>
        <a:lstStyle/>
        <a:p>
          <a:r>
            <a:rPr lang="es-MX" b="1" i="0" u="none" dirty="0" smtClean="0"/>
            <a:t>Aprovecha los cambios legislativos y políticos</a:t>
          </a:r>
          <a:endParaRPr lang="es-MX" dirty="0"/>
        </a:p>
      </dgm:t>
    </dgm:pt>
    <dgm:pt modelId="{33671D06-A5FE-4186-BABC-DA10C2B2D295}" type="parTrans" cxnId="{51CFFB6A-BDE4-47FF-961D-54D183F3A463}">
      <dgm:prSet/>
      <dgm:spPr/>
      <dgm:t>
        <a:bodyPr/>
        <a:lstStyle/>
        <a:p>
          <a:endParaRPr lang="es-MX"/>
        </a:p>
      </dgm:t>
    </dgm:pt>
    <dgm:pt modelId="{2936640E-47A8-4A30-9C59-84FCED38C694}" type="sibTrans" cxnId="{51CFFB6A-BDE4-47FF-961D-54D183F3A463}">
      <dgm:prSet/>
      <dgm:spPr/>
      <dgm:t>
        <a:bodyPr/>
        <a:lstStyle/>
        <a:p>
          <a:endParaRPr lang="es-MX"/>
        </a:p>
      </dgm:t>
    </dgm:pt>
    <dgm:pt modelId="{137C9987-32B4-46B2-9CF5-16F052B78F40}">
      <dgm:prSet phldrT="[Texto]"/>
      <dgm:spPr/>
      <dgm:t>
        <a:bodyPr/>
        <a:lstStyle/>
        <a:p>
          <a:r>
            <a:rPr lang="es-MX" b="1" i="0" u="none" dirty="0" smtClean="0"/>
            <a:t>Nuevas tecnologías o productos</a:t>
          </a:r>
          <a:endParaRPr lang="es-MX" dirty="0"/>
        </a:p>
      </dgm:t>
    </dgm:pt>
    <dgm:pt modelId="{DEAA4CA1-1299-455F-9136-4153EC3BA21D}" type="parTrans" cxnId="{61261A15-E431-4C17-8EA5-B4EE4789B666}">
      <dgm:prSet/>
      <dgm:spPr/>
      <dgm:t>
        <a:bodyPr/>
        <a:lstStyle/>
        <a:p>
          <a:endParaRPr lang="es-MX"/>
        </a:p>
      </dgm:t>
    </dgm:pt>
    <dgm:pt modelId="{7BD5B629-51CB-48E1-9F20-A4237BF88122}" type="sibTrans" cxnId="{61261A15-E431-4C17-8EA5-B4EE4789B666}">
      <dgm:prSet/>
      <dgm:spPr/>
      <dgm:t>
        <a:bodyPr/>
        <a:lstStyle/>
        <a:p>
          <a:endParaRPr lang="es-MX"/>
        </a:p>
      </dgm:t>
    </dgm:pt>
    <dgm:pt modelId="{5F74A109-3A08-483E-9389-57D2191B4AEE}">
      <dgm:prSet phldrT="[Texto]"/>
      <dgm:spPr/>
      <dgm:t>
        <a:bodyPr/>
        <a:lstStyle/>
        <a:p>
          <a:r>
            <a:rPr lang="es-MX" b="1" i="0" u="none" dirty="0" smtClean="0"/>
            <a:t>Elementos básicos que debes agregar a tu idea (innovación, creatividad, iniciativa, planificación y perspectiva) </a:t>
          </a:r>
          <a:endParaRPr lang="es-MX" dirty="0"/>
        </a:p>
      </dgm:t>
    </dgm:pt>
    <dgm:pt modelId="{8D2535DF-C8A3-4989-9726-4ED8B31A9AE9}" type="parTrans" cxnId="{2A723439-6274-4B97-851C-424E65516DA5}">
      <dgm:prSet/>
      <dgm:spPr/>
      <dgm:t>
        <a:bodyPr/>
        <a:lstStyle/>
        <a:p>
          <a:endParaRPr lang="es-MX"/>
        </a:p>
      </dgm:t>
    </dgm:pt>
    <dgm:pt modelId="{300ED11C-5C53-4DCE-8EAF-95BCC7718375}" type="sibTrans" cxnId="{2A723439-6274-4B97-851C-424E65516DA5}">
      <dgm:prSet/>
      <dgm:spPr/>
      <dgm:t>
        <a:bodyPr/>
        <a:lstStyle/>
        <a:p>
          <a:endParaRPr lang="es-MX"/>
        </a:p>
      </dgm:t>
    </dgm:pt>
    <dgm:pt modelId="{48268439-E19D-4B27-BA2A-FC0D04E4E96B}">
      <dgm:prSet phldrT="[Texto]"/>
      <dgm:spPr/>
      <dgm:t>
        <a:bodyPr/>
        <a:lstStyle/>
        <a:p>
          <a:endParaRPr lang="es-MX" dirty="0"/>
        </a:p>
      </dgm:t>
    </dgm:pt>
    <dgm:pt modelId="{464A0EE1-F8C9-4D09-8386-60583FE18558}" type="parTrans" cxnId="{F58CC3D4-36C9-4266-AB9C-04A9631222E7}">
      <dgm:prSet/>
      <dgm:spPr/>
      <dgm:t>
        <a:bodyPr/>
        <a:lstStyle/>
        <a:p>
          <a:endParaRPr lang="es-MX"/>
        </a:p>
      </dgm:t>
    </dgm:pt>
    <dgm:pt modelId="{2C91CBEB-3C95-4C26-8B0A-7C4E45AD0230}" type="sibTrans" cxnId="{F58CC3D4-36C9-4266-AB9C-04A9631222E7}">
      <dgm:prSet/>
      <dgm:spPr/>
      <dgm:t>
        <a:bodyPr/>
        <a:lstStyle/>
        <a:p>
          <a:endParaRPr lang="es-MX"/>
        </a:p>
      </dgm:t>
    </dgm:pt>
    <dgm:pt modelId="{D60444EF-72B2-4FB6-A0CC-7927B4D5D7FA}" type="pres">
      <dgm:prSet presAssocID="{3AA08147-8B78-4BE7-A694-D9549A4D5C29}" presName="Name0" presStyleCnt="0">
        <dgm:presLayoutVars>
          <dgm:dir/>
          <dgm:animLvl val="lvl"/>
          <dgm:resizeHandles/>
        </dgm:presLayoutVars>
      </dgm:prSet>
      <dgm:spPr/>
      <dgm:t>
        <a:bodyPr/>
        <a:lstStyle/>
        <a:p>
          <a:endParaRPr lang="es-MX"/>
        </a:p>
      </dgm:t>
    </dgm:pt>
    <dgm:pt modelId="{758D3461-C655-4430-9F17-280F586A9A16}" type="pres">
      <dgm:prSet presAssocID="{048B4870-11D3-4417-9843-A4DD9E9CA2DA}" presName="linNode" presStyleCnt="0"/>
      <dgm:spPr/>
    </dgm:pt>
    <dgm:pt modelId="{3F022F15-D09F-4A86-9612-1A3F6B89CF40}" type="pres">
      <dgm:prSet presAssocID="{048B4870-11D3-4417-9843-A4DD9E9CA2DA}" presName="parentShp" presStyleLbl="node1" presStyleIdx="0" presStyleCnt="1" custScaleX="79487">
        <dgm:presLayoutVars>
          <dgm:bulletEnabled val="1"/>
        </dgm:presLayoutVars>
      </dgm:prSet>
      <dgm:spPr/>
      <dgm:t>
        <a:bodyPr/>
        <a:lstStyle/>
        <a:p>
          <a:endParaRPr lang="es-MX"/>
        </a:p>
      </dgm:t>
    </dgm:pt>
    <dgm:pt modelId="{CD97F7EC-8319-4337-9853-10822A192FCC}" type="pres">
      <dgm:prSet presAssocID="{048B4870-11D3-4417-9843-A4DD9E9CA2DA}" presName="childShp" presStyleLbl="bgAccFollowNode1" presStyleIdx="0" presStyleCnt="1">
        <dgm:presLayoutVars>
          <dgm:bulletEnabled val="1"/>
        </dgm:presLayoutVars>
      </dgm:prSet>
      <dgm:spPr/>
      <dgm:t>
        <a:bodyPr/>
        <a:lstStyle/>
        <a:p>
          <a:endParaRPr lang="es-MX"/>
        </a:p>
      </dgm:t>
    </dgm:pt>
  </dgm:ptLst>
  <dgm:cxnLst>
    <dgm:cxn modelId="{91A35044-F57A-446D-BEB8-C5C73DED32F4}" type="presOf" srcId="{3145EA6E-3216-405E-9027-E016C6E1799A}" destId="{CD97F7EC-8319-4337-9853-10822A192FCC}" srcOrd="0" destOrd="7" presId="urn:microsoft.com/office/officeart/2005/8/layout/vList6"/>
    <dgm:cxn modelId="{73F02ADC-5649-4AF5-8590-7CC56F1B1A95}" type="presOf" srcId="{F9735CB1-769E-4BD1-A504-A0C2F000ADA5}" destId="{CD97F7EC-8319-4337-9853-10822A192FCC}" srcOrd="0" destOrd="1" presId="urn:microsoft.com/office/officeart/2005/8/layout/vList6"/>
    <dgm:cxn modelId="{597063D2-0772-440D-A6F2-FAB9E606B27E}" type="presOf" srcId="{137C9987-32B4-46B2-9CF5-16F052B78F40}" destId="{CD97F7EC-8319-4337-9853-10822A192FCC}" srcOrd="0" destOrd="4" presId="urn:microsoft.com/office/officeart/2005/8/layout/vList6"/>
    <dgm:cxn modelId="{F58CC3D4-36C9-4266-AB9C-04A9631222E7}" srcId="{048B4870-11D3-4417-9843-A4DD9E9CA2DA}" destId="{48268439-E19D-4B27-BA2A-FC0D04E4E96B}" srcOrd="6" destOrd="0" parTransId="{464A0EE1-F8C9-4D09-8386-60583FE18558}" sibTransId="{2C91CBEB-3C95-4C26-8B0A-7C4E45AD0230}"/>
    <dgm:cxn modelId="{46EF8AC6-6345-4DC0-A3EB-02ADA3917644}" type="presOf" srcId="{67C9F42C-C570-445B-AB3B-4151E27D587B}" destId="{CD97F7EC-8319-4337-9853-10822A192FCC}" srcOrd="0" destOrd="3" presId="urn:microsoft.com/office/officeart/2005/8/layout/vList6"/>
    <dgm:cxn modelId="{A601DD16-E8A7-4C91-9673-9D0C62FAF5F5}" srcId="{048B4870-11D3-4417-9843-A4DD9E9CA2DA}" destId="{F9735CB1-769E-4BD1-A504-A0C2F000ADA5}" srcOrd="1" destOrd="0" parTransId="{DC56E233-0FFA-4ADC-BAEC-44B8677C9322}" sibTransId="{4FA99823-F2CC-4AFA-8CEA-C068CCA6AB56}"/>
    <dgm:cxn modelId="{4FACFF83-2E9B-41D9-A322-DABDB6BE26E0}" type="presOf" srcId="{5F74A109-3A08-483E-9389-57D2191B4AEE}" destId="{CD97F7EC-8319-4337-9853-10822A192FCC}" srcOrd="0" destOrd="5" presId="urn:microsoft.com/office/officeart/2005/8/layout/vList6"/>
    <dgm:cxn modelId="{B1C97A92-8373-48F9-A67C-7A8527F13BB2}" srcId="{048B4870-11D3-4417-9843-A4DD9E9CA2DA}" destId="{7BA3FC9E-5E26-4613-A009-63E7DD1F5452}" srcOrd="0" destOrd="0" parTransId="{264647CA-6132-4D99-877B-8D5F8A5CF8BE}" sibTransId="{8F181999-35E2-4A6D-9EBA-59AFFD22204A}"/>
    <dgm:cxn modelId="{23B3FB02-CD6C-40DE-9D7B-3E7147A34129}" type="presOf" srcId="{7BA3FC9E-5E26-4613-A009-63E7DD1F5452}" destId="{CD97F7EC-8319-4337-9853-10822A192FCC}" srcOrd="0" destOrd="0" presId="urn:microsoft.com/office/officeart/2005/8/layout/vList6"/>
    <dgm:cxn modelId="{2A723439-6274-4B97-851C-424E65516DA5}" srcId="{048B4870-11D3-4417-9843-A4DD9E9CA2DA}" destId="{5F74A109-3A08-483E-9389-57D2191B4AEE}" srcOrd="5" destOrd="0" parTransId="{8D2535DF-C8A3-4989-9726-4ED8B31A9AE9}" sibTransId="{300ED11C-5C53-4DCE-8EAF-95BCC7718375}"/>
    <dgm:cxn modelId="{AED92EAE-190A-4ABF-9893-201F84E2BB13}" srcId="{048B4870-11D3-4417-9843-A4DD9E9CA2DA}" destId="{168CD9A5-62AC-4302-A95B-96F41965B161}" srcOrd="2" destOrd="0" parTransId="{0486A916-0FA7-4E13-9C9D-6A38F049A74D}" sibTransId="{64FB3527-07B0-43FF-9F0B-123E6B063537}"/>
    <dgm:cxn modelId="{C7DE3341-DCF0-40EB-A2A1-AE0F0F597620}" type="presOf" srcId="{3AA08147-8B78-4BE7-A694-D9549A4D5C29}" destId="{D60444EF-72B2-4FB6-A0CC-7927B4D5D7FA}" srcOrd="0" destOrd="0" presId="urn:microsoft.com/office/officeart/2005/8/layout/vList6"/>
    <dgm:cxn modelId="{61261A15-E431-4C17-8EA5-B4EE4789B666}" srcId="{048B4870-11D3-4417-9843-A4DD9E9CA2DA}" destId="{137C9987-32B4-46B2-9CF5-16F052B78F40}" srcOrd="4" destOrd="0" parTransId="{DEAA4CA1-1299-455F-9136-4153EC3BA21D}" sibTransId="{7BD5B629-51CB-48E1-9F20-A4237BF88122}"/>
    <dgm:cxn modelId="{BD9EEEE5-A814-41E6-8B09-933FB4363A8A}" type="presOf" srcId="{168CD9A5-62AC-4302-A95B-96F41965B161}" destId="{CD97F7EC-8319-4337-9853-10822A192FCC}" srcOrd="0" destOrd="2" presId="urn:microsoft.com/office/officeart/2005/8/layout/vList6"/>
    <dgm:cxn modelId="{A877924C-A704-488D-94F0-2C12AB96B9B2}" srcId="{048B4870-11D3-4417-9843-A4DD9E9CA2DA}" destId="{3145EA6E-3216-405E-9027-E016C6E1799A}" srcOrd="7" destOrd="0" parTransId="{ABCA2E1B-7B74-47EA-9A29-AEF23FE9531D}" sibTransId="{A3FA90CA-4DEB-48DC-BE89-FA6D08C0D9F4}"/>
    <dgm:cxn modelId="{79FCD4FA-A541-471A-B5E7-D7AF7E9E9E2E}" type="presOf" srcId="{048B4870-11D3-4417-9843-A4DD9E9CA2DA}" destId="{3F022F15-D09F-4A86-9612-1A3F6B89CF40}" srcOrd="0" destOrd="0" presId="urn:microsoft.com/office/officeart/2005/8/layout/vList6"/>
    <dgm:cxn modelId="{48CDFE83-BAD3-4F54-9458-907D94D5CD7A}" type="presOf" srcId="{48268439-E19D-4B27-BA2A-FC0D04E4E96B}" destId="{CD97F7EC-8319-4337-9853-10822A192FCC}" srcOrd="0" destOrd="6" presId="urn:microsoft.com/office/officeart/2005/8/layout/vList6"/>
    <dgm:cxn modelId="{51CFFB6A-BDE4-47FF-961D-54D183F3A463}" srcId="{048B4870-11D3-4417-9843-A4DD9E9CA2DA}" destId="{67C9F42C-C570-445B-AB3B-4151E27D587B}" srcOrd="3" destOrd="0" parTransId="{33671D06-A5FE-4186-BABC-DA10C2B2D295}" sibTransId="{2936640E-47A8-4A30-9C59-84FCED38C694}"/>
    <dgm:cxn modelId="{4BE3D952-1699-497C-89B4-85786F076EDB}" srcId="{3AA08147-8B78-4BE7-A694-D9549A4D5C29}" destId="{048B4870-11D3-4417-9843-A4DD9E9CA2DA}" srcOrd="0" destOrd="0" parTransId="{4C99A7A2-AEC9-487A-AB83-DCA4A328B6E8}" sibTransId="{BA60904C-F6D5-45B6-B5DD-F7CB9AC6B3C7}"/>
    <dgm:cxn modelId="{A51220E3-D2C9-462F-9EB6-3C6FCA7BA4F7}" type="presParOf" srcId="{D60444EF-72B2-4FB6-A0CC-7927B4D5D7FA}" destId="{758D3461-C655-4430-9F17-280F586A9A16}" srcOrd="0" destOrd="0" presId="urn:microsoft.com/office/officeart/2005/8/layout/vList6"/>
    <dgm:cxn modelId="{6B711A90-F0CC-4944-948C-A2B8E1ADC57F}" type="presParOf" srcId="{758D3461-C655-4430-9F17-280F586A9A16}" destId="{3F022F15-D09F-4A86-9612-1A3F6B89CF40}" srcOrd="0" destOrd="0" presId="urn:microsoft.com/office/officeart/2005/8/layout/vList6"/>
    <dgm:cxn modelId="{47791CBC-D1E7-42B6-88F3-A4781C37379D}" type="presParOf" srcId="{758D3461-C655-4430-9F17-280F586A9A16}" destId="{CD97F7EC-8319-4337-9853-10822A192FC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22D6EB5D-BC57-482E-97D1-319D045303A3}" type="doc">
      <dgm:prSet loTypeId="urn:microsoft.com/office/officeart/2005/8/layout/hierarchy5" loCatId="hierarchy" qsTypeId="urn:microsoft.com/office/officeart/2005/8/quickstyle/simple2" qsCatId="simple" csTypeId="urn:microsoft.com/office/officeart/2005/8/colors/accent1_3" csCatId="accent1" phldr="1"/>
      <dgm:spPr/>
      <dgm:t>
        <a:bodyPr/>
        <a:lstStyle/>
        <a:p>
          <a:endParaRPr lang="es-MX"/>
        </a:p>
      </dgm:t>
    </dgm:pt>
    <dgm:pt modelId="{BDA00214-B8E4-4E57-B7B1-9702DC670A80}">
      <dgm:prSet phldrT="[Texto]"/>
      <dgm:spPr/>
      <dgm:t>
        <a:bodyPr/>
        <a:lstStyle/>
        <a:p>
          <a:r>
            <a:rPr lang="es-MX" dirty="0" smtClean="0"/>
            <a:t>Tipos de empresas</a:t>
          </a:r>
          <a:endParaRPr lang="es-MX" dirty="0"/>
        </a:p>
      </dgm:t>
    </dgm:pt>
    <dgm:pt modelId="{584BBF43-28B3-4363-9094-85632CD2A2B8}" type="parTrans" cxnId="{78573178-1B29-4F24-A134-D4D51450D808}">
      <dgm:prSet/>
      <dgm:spPr/>
      <dgm:t>
        <a:bodyPr/>
        <a:lstStyle/>
        <a:p>
          <a:endParaRPr lang="es-MX"/>
        </a:p>
      </dgm:t>
    </dgm:pt>
    <dgm:pt modelId="{7E5BF47F-3BEC-495A-8285-C1ABC0B126FD}" type="sibTrans" cxnId="{78573178-1B29-4F24-A134-D4D51450D808}">
      <dgm:prSet/>
      <dgm:spPr/>
      <dgm:t>
        <a:bodyPr/>
        <a:lstStyle/>
        <a:p>
          <a:endParaRPr lang="es-MX"/>
        </a:p>
      </dgm:t>
    </dgm:pt>
    <dgm:pt modelId="{D2671C3F-F300-48A7-8135-38C57C36C05A}">
      <dgm:prSet phldrT="[Texto]"/>
      <dgm:spPr/>
      <dgm:t>
        <a:bodyPr/>
        <a:lstStyle/>
        <a:p>
          <a:r>
            <a:rPr lang="es-MX" dirty="0" smtClean="0"/>
            <a:t>Servicios </a:t>
          </a:r>
          <a:endParaRPr lang="es-MX" dirty="0"/>
        </a:p>
      </dgm:t>
    </dgm:pt>
    <dgm:pt modelId="{DD546DAE-C7F8-4903-8031-F6F80505FD9C}">
      <dgm:prSet phldrT="[Texto]"/>
      <dgm:spPr/>
      <dgm:t>
        <a:bodyPr/>
        <a:lstStyle/>
        <a:p>
          <a:r>
            <a:rPr lang="es-MX" dirty="0" smtClean="0"/>
            <a:t>Compra y venta de artículos terminados</a:t>
          </a:r>
          <a:endParaRPr lang="es-MX" dirty="0"/>
        </a:p>
      </dgm:t>
    </dgm:pt>
    <dgm:pt modelId="{249BD310-BC99-4BD4-B53A-F170804D3E65}" type="sibTrans" cxnId="{C542710D-F2F1-413B-AC92-D4887B4CF784}">
      <dgm:prSet/>
      <dgm:spPr/>
      <dgm:t>
        <a:bodyPr/>
        <a:lstStyle/>
        <a:p>
          <a:endParaRPr lang="es-MX"/>
        </a:p>
      </dgm:t>
    </dgm:pt>
    <dgm:pt modelId="{78A51DFA-747D-4DEA-B3EB-5EA208877BB0}" type="parTrans" cxnId="{C542710D-F2F1-413B-AC92-D4887B4CF784}">
      <dgm:prSet/>
      <dgm:spPr/>
      <dgm:t>
        <a:bodyPr/>
        <a:lstStyle/>
        <a:p>
          <a:endParaRPr lang="es-MX" dirty="0"/>
        </a:p>
      </dgm:t>
    </dgm:pt>
    <dgm:pt modelId="{8E0EBB3D-10DD-4253-A63E-1EB5EBFE3703}" type="sibTrans" cxnId="{4B556BFC-5185-445F-8FBA-33C869A6469F}">
      <dgm:prSet/>
      <dgm:spPr/>
      <dgm:t>
        <a:bodyPr/>
        <a:lstStyle/>
        <a:p>
          <a:endParaRPr lang="es-MX"/>
        </a:p>
      </dgm:t>
    </dgm:pt>
    <dgm:pt modelId="{7AD06410-847E-4F8F-8220-514DBA74A992}" type="parTrans" cxnId="{4B556BFC-5185-445F-8FBA-33C869A6469F}">
      <dgm:prSet/>
      <dgm:spPr/>
      <dgm:t>
        <a:bodyPr/>
        <a:lstStyle/>
        <a:p>
          <a:endParaRPr lang="es-MX" dirty="0"/>
        </a:p>
      </dgm:t>
    </dgm:pt>
    <dgm:pt modelId="{DFBD9C35-088A-47B6-9FD4-F6EF6FAEDDB0}">
      <dgm:prSet phldrT="[Texto]"/>
      <dgm:spPr/>
      <dgm:t>
        <a:bodyPr/>
        <a:lstStyle/>
        <a:p>
          <a:r>
            <a:rPr lang="es-MX" dirty="0" smtClean="0"/>
            <a:t>comerciales</a:t>
          </a:r>
          <a:endParaRPr lang="es-MX" dirty="0"/>
        </a:p>
      </dgm:t>
    </dgm:pt>
    <dgm:pt modelId="{B3DA85FE-D691-4D2B-A7D4-332DA23BE047}" type="parTrans" cxnId="{9B77CE14-E183-412A-B01E-14315EB9CC1E}">
      <dgm:prSet/>
      <dgm:spPr/>
      <dgm:t>
        <a:bodyPr/>
        <a:lstStyle/>
        <a:p>
          <a:endParaRPr lang="es-MX" dirty="0"/>
        </a:p>
      </dgm:t>
    </dgm:pt>
    <dgm:pt modelId="{B7E2DBCA-3920-476D-948E-FCD0E1612AB8}" type="sibTrans" cxnId="{9B77CE14-E183-412A-B01E-14315EB9CC1E}">
      <dgm:prSet/>
      <dgm:spPr/>
      <dgm:t>
        <a:bodyPr/>
        <a:lstStyle/>
        <a:p>
          <a:endParaRPr lang="es-MX"/>
        </a:p>
      </dgm:t>
    </dgm:pt>
    <dgm:pt modelId="{3D66B411-DE95-4311-977B-951A34D33348}">
      <dgm:prSet phldrT="[Texto]"/>
      <dgm:spPr/>
      <dgm:t>
        <a:bodyPr/>
        <a:lstStyle/>
        <a:p>
          <a:r>
            <a:rPr lang="es-MX" dirty="0" smtClean="0"/>
            <a:t>Industriales o fabriles</a:t>
          </a:r>
          <a:endParaRPr lang="es-MX" dirty="0"/>
        </a:p>
      </dgm:t>
    </dgm:pt>
    <dgm:pt modelId="{4CC2DB08-F448-40B6-8BDD-1F29B02B3F79}" type="parTrans" cxnId="{BFB06B37-68FD-42C0-BD2D-CDDCDCE3FC21}">
      <dgm:prSet/>
      <dgm:spPr/>
      <dgm:t>
        <a:bodyPr/>
        <a:lstStyle/>
        <a:p>
          <a:endParaRPr lang="es-MX" dirty="0"/>
        </a:p>
      </dgm:t>
    </dgm:pt>
    <dgm:pt modelId="{38C8D883-21BB-4561-9801-75C9DA3270E4}" type="sibTrans" cxnId="{BFB06B37-68FD-42C0-BD2D-CDDCDCE3FC21}">
      <dgm:prSet/>
      <dgm:spPr/>
      <dgm:t>
        <a:bodyPr/>
        <a:lstStyle/>
        <a:p>
          <a:endParaRPr lang="es-MX"/>
        </a:p>
      </dgm:t>
    </dgm:pt>
    <dgm:pt modelId="{EE7835F6-BA33-4142-89A0-FCDB48130B66}">
      <dgm:prSet phldrT="[Texto]"/>
      <dgm:spPr/>
      <dgm:t>
        <a:bodyPr/>
        <a:lstStyle/>
        <a:p>
          <a:r>
            <a:rPr lang="es-MX" dirty="0" smtClean="0"/>
            <a:t>Transformación de materia prima a producto</a:t>
          </a:r>
          <a:endParaRPr lang="es-MX" dirty="0"/>
        </a:p>
      </dgm:t>
    </dgm:pt>
    <dgm:pt modelId="{529C09C8-4BCB-42E6-862F-3B5AC85C5F19}" type="parTrans" cxnId="{A6ED23C3-0C3F-486A-8879-93A8830C5702}">
      <dgm:prSet/>
      <dgm:spPr/>
      <dgm:t>
        <a:bodyPr/>
        <a:lstStyle/>
        <a:p>
          <a:endParaRPr lang="es-MX" dirty="0"/>
        </a:p>
      </dgm:t>
    </dgm:pt>
    <dgm:pt modelId="{A43A426A-8655-449D-9698-FF2841EBCEA6}" type="sibTrans" cxnId="{A6ED23C3-0C3F-486A-8879-93A8830C5702}">
      <dgm:prSet/>
      <dgm:spPr/>
      <dgm:t>
        <a:bodyPr/>
        <a:lstStyle/>
        <a:p>
          <a:endParaRPr lang="es-MX"/>
        </a:p>
      </dgm:t>
    </dgm:pt>
    <dgm:pt modelId="{B5332932-A241-468E-984F-A1023C094912}">
      <dgm:prSet phldrT="[Texto]"/>
      <dgm:spPr/>
      <dgm:t>
        <a:bodyPr/>
        <a:lstStyle/>
        <a:p>
          <a:r>
            <a:rPr lang="es-MX" dirty="0" smtClean="0"/>
            <a:t>Prestación de servicios no tangibles</a:t>
          </a:r>
          <a:endParaRPr lang="es-MX" dirty="0"/>
        </a:p>
      </dgm:t>
    </dgm:pt>
    <dgm:pt modelId="{EE77EA4F-822E-44DE-9974-7476A53A4963}" type="parTrans" cxnId="{4BAE325B-D7E5-4482-916E-D2CCCE6FA955}">
      <dgm:prSet/>
      <dgm:spPr/>
      <dgm:t>
        <a:bodyPr/>
        <a:lstStyle/>
        <a:p>
          <a:endParaRPr lang="es-MX" dirty="0"/>
        </a:p>
      </dgm:t>
    </dgm:pt>
    <dgm:pt modelId="{4DAFFD8C-51AE-462E-BCB1-D32C9EAA7E01}" type="sibTrans" cxnId="{4BAE325B-D7E5-4482-916E-D2CCCE6FA955}">
      <dgm:prSet/>
      <dgm:spPr/>
      <dgm:t>
        <a:bodyPr/>
        <a:lstStyle/>
        <a:p>
          <a:endParaRPr lang="es-MX"/>
        </a:p>
      </dgm:t>
    </dgm:pt>
    <dgm:pt modelId="{C51A213E-8C33-4D10-9644-C2D2E03E29D0}" type="pres">
      <dgm:prSet presAssocID="{22D6EB5D-BC57-482E-97D1-319D045303A3}" presName="mainComposite" presStyleCnt="0">
        <dgm:presLayoutVars>
          <dgm:chPref val="1"/>
          <dgm:dir/>
          <dgm:animOne val="branch"/>
          <dgm:animLvl val="lvl"/>
          <dgm:resizeHandles val="exact"/>
        </dgm:presLayoutVars>
      </dgm:prSet>
      <dgm:spPr/>
      <dgm:t>
        <a:bodyPr/>
        <a:lstStyle/>
        <a:p>
          <a:endParaRPr lang="es-MX"/>
        </a:p>
      </dgm:t>
    </dgm:pt>
    <dgm:pt modelId="{72C1BD24-4501-47DA-B100-C566F7C15228}" type="pres">
      <dgm:prSet presAssocID="{22D6EB5D-BC57-482E-97D1-319D045303A3}" presName="hierFlow" presStyleCnt="0"/>
      <dgm:spPr/>
    </dgm:pt>
    <dgm:pt modelId="{53D15E0B-AC44-4D3D-807B-FDE801194FA8}" type="pres">
      <dgm:prSet presAssocID="{22D6EB5D-BC57-482E-97D1-319D045303A3}" presName="hierChild1" presStyleCnt="0">
        <dgm:presLayoutVars>
          <dgm:chPref val="1"/>
          <dgm:animOne val="branch"/>
          <dgm:animLvl val="lvl"/>
        </dgm:presLayoutVars>
      </dgm:prSet>
      <dgm:spPr/>
    </dgm:pt>
    <dgm:pt modelId="{07312D90-A190-453A-9F34-A9EB7859E94F}" type="pres">
      <dgm:prSet presAssocID="{BDA00214-B8E4-4E57-B7B1-9702DC670A80}" presName="Name17" presStyleCnt="0"/>
      <dgm:spPr/>
    </dgm:pt>
    <dgm:pt modelId="{D167AC05-38F6-41C5-B0A9-98A578A50901}" type="pres">
      <dgm:prSet presAssocID="{BDA00214-B8E4-4E57-B7B1-9702DC670A80}" presName="level1Shape" presStyleLbl="node0" presStyleIdx="0" presStyleCnt="1">
        <dgm:presLayoutVars>
          <dgm:chPref val="3"/>
        </dgm:presLayoutVars>
      </dgm:prSet>
      <dgm:spPr/>
      <dgm:t>
        <a:bodyPr/>
        <a:lstStyle/>
        <a:p>
          <a:endParaRPr lang="es-MX"/>
        </a:p>
      </dgm:t>
    </dgm:pt>
    <dgm:pt modelId="{3219D375-E236-47E5-9BF3-457BA575C6A8}" type="pres">
      <dgm:prSet presAssocID="{BDA00214-B8E4-4E57-B7B1-9702DC670A80}" presName="hierChild2" presStyleCnt="0"/>
      <dgm:spPr/>
    </dgm:pt>
    <dgm:pt modelId="{F6796CCA-D9D5-4996-A421-E23ECA244966}" type="pres">
      <dgm:prSet presAssocID="{4CC2DB08-F448-40B6-8BDD-1F29B02B3F79}" presName="Name25" presStyleLbl="parChTrans1D2" presStyleIdx="0" presStyleCnt="3"/>
      <dgm:spPr/>
      <dgm:t>
        <a:bodyPr/>
        <a:lstStyle/>
        <a:p>
          <a:endParaRPr lang="es-MX"/>
        </a:p>
      </dgm:t>
    </dgm:pt>
    <dgm:pt modelId="{3726C1E5-BF67-4DE9-978F-9997F8042179}" type="pres">
      <dgm:prSet presAssocID="{4CC2DB08-F448-40B6-8BDD-1F29B02B3F79}" presName="connTx" presStyleLbl="parChTrans1D2" presStyleIdx="0" presStyleCnt="3"/>
      <dgm:spPr/>
      <dgm:t>
        <a:bodyPr/>
        <a:lstStyle/>
        <a:p>
          <a:endParaRPr lang="es-MX"/>
        </a:p>
      </dgm:t>
    </dgm:pt>
    <dgm:pt modelId="{8DD592D0-3404-4476-9745-9EA11881F6CB}" type="pres">
      <dgm:prSet presAssocID="{3D66B411-DE95-4311-977B-951A34D33348}" presName="Name30" presStyleCnt="0"/>
      <dgm:spPr/>
    </dgm:pt>
    <dgm:pt modelId="{C8D62FEA-2F67-48BE-9199-590992A74D93}" type="pres">
      <dgm:prSet presAssocID="{3D66B411-DE95-4311-977B-951A34D33348}" presName="level2Shape" presStyleLbl="node2" presStyleIdx="0" presStyleCnt="3"/>
      <dgm:spPr/>
      <dgm:t>
        <a:bodyPr/>
        <a:lstStyle/>
        <a:p>
          <a:endParaRPr lang="es-MX"/>
        </a:p>
      </dgm:t>
    </dgm:pt>
    <dgm:pt modelId="{48DB22A5-ADBD-483A-A633-C481F65340BE}" type="pres">
      <dgm:prSet presAssocID="{3D66B411-DE95-4311-977B-951A34D33348}" presName="hierChild3" presStyleCnt="0"/>
      <dgm:spPr/>
    </dgm:pt>
    <dgm:pt modelId="{52CBFAD3-0EB1-41D8-81FE-39E78DC924A0}" type="pres">
      <dgm:prSet presAssocID="{529C09C8-4BCB-42E6-862F-3B5AC85C5F19}" presName="Name25" presStyleLbl="parChTrans1D3" presStyleIdx="0" presStyleCnt="3"/>
      <dgm:spPr/>
      <dgm:t>
        <a:bodyPr/>
        <a:lstStyle/>
        <a:p>
          <a:endParaRPr lang="es-MX"/>
        </a:p>
      </dgm:t>
    </dgm:pt>
    <dgm:pt modelId="{EED0D7B3-F3CD-4A1D-8971-B5946673E87B}" type="pres">
      <dgm:prSet presAssocID="{529C09C8-4BCB-42E6-862F-3B5AC85C5F19}" presName="connTx" presStyleLbl="parChTrans1D3" presStyleIdx="0" presStyleCnt="3"/>
      <dgm:spPr/>
      <dgm:t>
        <a:bodyPr/>
        <a:lstStyle/>
        <a:p>
          <a:endParaRPr lang="es-MX"/>
        </a:p>
      </dgm:t>
    </dgm:pt>
    <dgm:pt modelId="{898108A3-FDAF-45D9-8DED-8C8C067097F4}" type="pres">
      <dgm:prSet presAssocID="{EE7835F6-BA33-4142-89A0-FCDB48130B66}" presName="Name30" presStyleCnt="0"/>
      <dgm:spPr/>
    </dgm:pt>
    <dgm:pt modelId="{B3A42197-229D-4E18-AEA3-4C6D53232B56}" type="pres">
      <dgm:prSet presAssocID="{EE7835F6-BA33-4142-89A0-FCDB48130B66}" presName="level2Shape" presStyleLbl="node3" presStyleIdx="0" presStyleCnt="3"/>
      <dgm:spPr/>
      <dgm:t>
        <a:bodyPr/>
        <a:lstStyle/>
        <a:p>
          <a:endParaRPr lang="es-MX"/>
        </a:p>
      </dgm:t>
    </dgm:pt>
    <dgm:pt modelId="{60E542A8-2587-489B-9AE4-9645D58B51BD}" type="pres">
      <dgm:prSet presAssocID="{EE7835F6-BA33-4142-89A0-FCDB48130B66}" presName="hierChild3" presStyleCnt="0"/>
      <dgm:spPr/>
    </dgm:pt>
    <dgm:pt modelId="{8A4BCFBF-63C4-4508-837F-C0B66B663789}" type="pres">
      <dgm:prSet presAssocID="{B3DA85FE-D691-4D2B-A7D4-332DA23BE047}" presName="Name25" presStyleLbl="parChTrans1D2" presStyleIdx="1" presStyleCnt="3"/>
      <dgm:spPr/>
      <dgm:t>
        <a:bodyPr/>
        <a:lstStyle/>
        <a:p>
          <a:endParaRPr lang="es-MX"/>
        </a:p>
      </dgm:t>
    </dgm:pt>
    <dgm:pt modelId="{913C53BB-91D5-4DEF-8451-BE41FE9559E3}" type="pres">
      <dgm:prSet presAssocID="{B3DA85FE-D691-4D2B-A7D4-332DA23BE047}" presName="connTx" presStyleLbl="parChTrans1D2" presStyleIdx="1" presStyleCnt="3"/>
      <dgm:spPr/>
      <dgm:t>
        <a:bodyPr/>
        <a:lstStyle/>
        <a:p>
          <a:endParaRPr lang="es-MX"/>
        </a:p>
      </dgm:t>
    </dgm:pt>
    <dgm:pt modelId="{8D7A1AF1-6983-4FDB-A8BB-D3CE86B25300}" type="pres">
      <dgm:prSet presAssocID="{DFBD9C35-088A-47B6-9FD4-F6EF6FAEDDB0}" presName="Name30" presStyleCnt="0"/>
      <dgm:spPr/>
    </dgm:pt>
    <dgm:pt modelId="{89CED9C9-9D69-4D12-AEB6-A72D654AC1A4}" type="pres">
      <dgm:prSet presAssocID="{DFBD9C35-088A-47B6-9FD4-F6EF6FAEDDB0}" presName="level2Shape" presStyleLbl="node2" presStyleIdx="1" presStyleCnt="3"/>
      <dgm:spPr/>
      <dgm:t>
        <a:bodyPr/>
        <a:lstStyle/>
        <a:p>
          <a:endParaRPr lang="es-MX"/>
        </a:p>
      </dgm:t>
    </dgm:pt>
    <dgm:pt modelId="{A5427C4C-4EDE-4616-B90E-28C2CE90D37F}" type="pres">
      <dgm:prSet presAssocID="{DFBD9C35-088A-47B6-9FD4-F6EF6FAEDDB0}" presName="hierChild3" presStyleCnt="0"/>
      <dgm:spPr/>
    </dgm:pt>
    <dgm:pt modelId="{B6E5A1E7-7C76-4043-86E0-DA8F96BC2E60}" type="pres">
      <dgm:prSet presAssocID="{7AD06410-847E-4F8F-8220-514DBA74A992}" presName="Name25" presStyleLbl="parChTrans1D3" presStyleIdx="1" presStyleCnt="3"/>
      <dgm:spPr/>
      <dgm:t>
        <a:bodyPr/>
        <a:lstStyle/>
        <a:p>
          <a:endParaRPr lang="es-MX"/>
        </a:p>
      </dgm:t>
    </dgm:pt>
    <dgm:pt modelId="{99EE8E5F-8C6F-4029-9B36-C43BFC9C12AC}" type="pres">
      <dgm:prSet presAssocID="{7AD06410-847E-4F8F-8220-514DBA74A992}" presName="connTx" presStyleLbl="parChTrans1D3" presStyleIdx="1" presStyleCnt="3"/>
      <dgm:spPr/>
      <dgm:t>
        <a:bodyPr/>
        <a:lstStyle/>
        <a:p>
          <a:endParaRPr lang="es-MX"/>
        </a:p>
      </dgm:t>
    </dgm:pt>
    <dgm:pt modelId="{351F5302-C560-47AE-BEB4-ED4804117D0A}" type="pres">
      <dgm:prSet presAssocID="{DD546DAE-C7F8-4903-8031-F6F80505FD9C}" presName="Name30" presStyleCnt="0"/>
      <dgm:spPr/>
    </dgm:pt>
    <dgm:pt modelId="{797A0CA0-CFC2-4A93-88FD-35AF280EB685}" type="pres">
      <dgm:prSet presAssocID="{DD546DAE-C7F8-4903-8031-F6F80505FD9C}" presName="level2Shape" presStyleLbl="node3" presStyleIdx="1" presStyleCnt="3"/>
      <dgm:spPr/>
      <dgm:t>
        <a:bodyPr/>
        <a:lstStyle/>
        <a:p>
          <a:endParaRPr lang="es-MX"/>
        </a:p>
      </dgm:t>
    </dgm:pt>
    <dgm:pt modelId="{7B768917-7BBD-44DA-98F4-4BF33FE160B6}" type="pres">
      <dgm:prSet presAssocID="{DD546DAE-C7F8-4903-8031-F6F80505FD9C}" presName="hierChild3" presStyleCnt="0"/>
      <dgm:spPr/>
    </dgm:pt>
    <dgm:pt modelId="{107802F7-485F-42C8-9548-3D67FE5070D4}" type="pres">
      <dgm:prSet presAssocID="{78A51DFA-747D-4DEA-B3EB-5EA208877BB0}" presName="Name25" presStyleLbl="parChTrans1D2" presStyleIdx="2" presStyleCnt="3"/>
      <dgm:spPr/>
      <dgm:t>
        <a:bodyPr/>
        <a:lstStyle/>
        <a:p>
          <a:endParaRPr lang="es-MX"/>
        </a:p>
      </dgm:t>
    </dgm:pt>
    <dgm:pt modelId="{FCC300E1-1670-4E64-9CDB-9DCFC90E5DB5}" type="pres">
      <dgm:prSet presAssocID="{78A51DFA-747D-4DEA-B3EB-5EA208877BB0}" presName="connTx" presStyleLbl="parChTrans1D2" presStyleIdx="2" presStyleCnt="3"/>
      <dgm:spPr/>
      <dgm:t>
        <a:bodyPr/>
        <a:lstStyle/>
        <a:p>
          <a:endParaRPr lang="es-MX"/>
        </a:p>
      </dgm:t>
    </dgm:pt>
    <dgm:pt modelId="{69216C26-55BD-4211-81AC-8D2FBCB8E5F5}" type="pres">
      <dgm:prSet presAssocID="{D2671C3F-F300-48A7-8135-38C57C36C05A}" presName="Name30" presStyleCnt="0"/>
      <dgm:spPr/>
    </dgm:pt>
    <dgm:pt modelId="{EC27C8CC-5911-470C-9BF4-4DEF9B60126A}" type="pres">
      <dgm:prSet presAssocID="{D2671C3F-F300-48A7-8135-38C57C36C05A}" presName="level2Shape" presStyleLbl="node2" presStyleIdx="2" presStyleCnt="3"/>
      <dgm:spPr/>
      <dgm:t>
        <a:bodyPr/>
        <a:lstStyle/>
        <a:p>
          <a:endParaRPr lang="es-MX"/>
        </a:p>
      </dgm:t>
    </dgm:pt>
    <dgm:pt modelId="{84C66115-9FE3-4314-9711-82528A408225}" type="pres">
      <dgm:prSet presAssocID="{D2671C3F-F300-48A7-8135-38C57C36C05A}" presName="hierChild3" presStyleCnt="0"/>
      <dgm:spPr/>
    </dgm:pt>
    <dgm:pt modelId="{FCA33683-562F-4FB3-AA4E-9E058533D0F4}" type="pres">
      <dgm:prSet presAssocID="{EE77EA4F-822E-44DE-9974-7476A53A4963}" presName="Name25" presStyleLbl="parChTrans1D3" presStyleIdx="2" presStyleCnt="3"/>
      <dgm:spPr/>
      <dgm:t>
        <a:bodyPr/>
        <a:lstStyle/>
        <a:p>
          <a:endParaRPr lang="es-MX"/>
        </a:p>
      </dgm:t>
    </dgm:pt>
    <dgm:pt modelId="{65D19612-999D-43E9-A39D-41524FDA4B2D}" type="pres">
      <dgm:prSet presAssocID="{EE77EA4F-822E-44DE-9974-7476A53A4963}" presName="connTx" presStyleLbl="parChTrans1D3" presStyleIdx="2" presStyleCnt="3"/>
      <dgm:spPr/>
      <dgm:t>
        <a:bodyPr/>
        <a:lstStyle/>
        <a:p>
          <a:endParaRPr lang="es-MX"/>
        </a:p>
      </dgm:t>
    </dgm:pt>
    <dgm:pt modelId="{2BE2CEEE-997D-4127-AABB-889BA1C95C2B}" type="pres">
      <dgm:prSet presAssocID="{B5332932-A241-468E-984F-A1023C094912}" presName="Name30" presStyleCnt="0"/>
      <dgm:spPr/>
    </dgm:pt>
    <dgm:pt modelId="{54AF3D51-95E9-4C59-AA8E-481D1BA84D84}" type="pres">
      <dgm:prSet presAssocID="{B5332932-A241-468E-984F-A1023C094912}" presName="level2Shape" presStyleLbl="node3" presStyleIdx="2" presStyleCnt="3"/>
      <dgm:spPr/>
      <dgm:t>
        <a:bodyPr/>
        <a:lstStyle/>
        <a:p>
          <a:endParaRPr lang="es-MX"/>
        </a:p>
      </dgm:t>
    </dgm:pt>
    <dgm:pt modelId="{081A3F47-FDBD-4AD3-B130-2F431E066795}" type="pres">
      <dgm:prSet presAssocID="{B5332932-A241-468E-984F-A1023C094912}" presName="hierChild3" presStyleCnt="0"/>
      <dgm:spPr/>
    </dgm:pt>
    <dgm:pt modelId="{C4598EE6-548A-42C2-86DB-6434277AF70B}" type="pres">
      <dgm:prSet presAssocID="{22D6EB5D-BC57-482E-97D1-319D045303A3}" presName="bgShapesFlow" presStyleCnt="0"/>
      <dgm:spPr/>
    </dgm:pt>
  </dgm:ptLst>
  <dgm:cxnLst>
    <dgm:cxn modelId="{A6ED23C3-0C3F-486A-8879-93A8830C5702}" srcId="{3D66B411-DE95-4311-977B-951A34D33348}" destId="{EE7835F6-BA33-4142-89A0-FCDB48130B66}" srcOrd="0" destOrd="0" parTransId="{529C09C8-4BCB-42E6-862F-3B5AC85C5F19}" sibTransId="{A43A426A-8655-449D-9698-FF2841EBCEA6}"/>
    <dgm:cxn modelId="{F3FD47FD-1185-4120-859D-9659D8E65916}" type="presOf" srcId="{D2671C3F-F300-48A7-8135-38C57C36C05A}" destId="{EC27C8CC-5911-470C-9BF4-4DEF9B60126A}" srcOrd="0" destOrd="0" presId="urn:microsoft.com/office/officeart/2005/8/layout/hierarchy5"/>
    <dgm:cxn modelId="{F3B40707-A7F2-413B-9A4F-10E2F3974776}" type="presOf" srcId="{B5332932-A241-468E-984F-A1023C094912}" destId="{54AF3D51-95E9-4C59-AA8E-481D1BA84D84}" srcOrd="0" destOrd="0" presId="urn:microsoft.com/office/officeart/2005/8/layout/hierarchy5"/>
    <dgm:cxn modelId="{8DAD86A8-207F-4843-817E-104747361A3E}" type="presOf" srcId="{22D6EB5D-BC57-482E-97D1-319D045303A3}" destId="{C51A213E-8C33-4D10-9644-C2D2E03E29D0}" srcOrd="0" destOrd="0" presId="urn:microsoft.com/office/officeart/2005/8/layout/hierarchy5"/>
    <dgm:cxn modelId="{4C7BC5CA-8F1A-4375-87D8-6F91D868A2D2}" type="presOf" srcId="{BDA00214-B8E4-4E57-B7B1-9702DC670A80}" destId="{D167AC05-38F6-41C5-B0A9-98A578A50901}" srcOrd="0" destOrd="0" presId="urn:microsoft.com/office/officeart/2005/8/layout/hierarchy5"/>
    <dgm:cxn modelId="{F80DC405-7ED4-432E-8E20-3F7C5033AA8F}" type="presOf" srcId="{DFBD9C35-088A-47B6-9FD4-F6EF6FAEDDB0}" destId="{89CED9C9-9D69-4D12-AEB6-A72D654AC1A4}" srcOrd="0" destOrd="0" presId="urn:microsoft.com/office/officeart/2005/8/layout/hierarchy5"/>
    <dgm:cxn modelId="{3563B7B1-4498-4083-927C-4FABE44F78BE}" type="presOf" srcId="{529C09C8-4BCB-42E6-862F-3B5AC85C5F19}" destId="{EED0D7B3-F3CD-4A1D-8971-B5946673E87B}" srcOrd="1" destOrd="0" presId="urn:microsoft.com/office/officeart/2005/8/layout/hierarchy5"/>
    <dgm:cxn modelId="{7AB7D978-E6C6-4EA0-88E2-FE72199F0828}" type="presOf" srcId="{EE77EA4F-822E-44DE-9974-7476A53A4963}" destId="{65D19612-999D-43E9-A39D-41524FDA4B2D}" srcOrd="1" destOrd="0" presId="urn:microsoft.com/office/officeart/2005/8/layout/hierarchy5"/>
    <dgm:cxn modelId="{ECF36256-CFB9-448E-8552-A28B94905D0E}" type="presOf" srcId="{EE7835F6-BA33-4142-89A0-FCDB48130B66}" destId="{B3A42197-229D-4E18-AEA3-4C6D53232B56}" srcOrd="0" destOrd="0" presId="urn:microsoft.com/office/officeart/2005/8/layout/hierarchy5"/>
    <dgm:cxn modelId="{E77BF9CF-660D-4ECE-8AFA-A0DFC0D13B4F}" type="presOf" srcId="{EE77EA4F-822E-44DE-9974-7476A53A4963}" destId="{FCA33683-562F-4FB3-AA4E-9E058533D0F4}" srcOrd="0" destOrd="0" presId="urn:microsoft.com/office/officeart/2005/8/layout/hierarchy5"/>
    <dgm:cxn modelId="{102469E7-3132-4723-B526-6EEA7F55208D}" type="presOf" srcId="{B3DA85FE-D691-4D2B-A7D4-332DA23BE047}" destId="{913C53BB-91D5-4DEF-8451-BE41FE9559E3}" srcOrd="1" destOrd="0" presId="urn:microsoft.com/office/officeart/2005/8/layout/hierarchy5"/>
    <dgm:cxn modelId="{4B556BFC-5185-445F-8FBA-33C869A6469F}" srcId="{DFBD9C35-088A-47B6-9FD4-F6EF6FAEDDB0}" destId="{DD546DAE-C7F8-4903-8031-F6F80505FD9C}" srcOrd="0" destOrd="0" parTransId="{7AD06410-847E-4F8F-8220-514DBA74A992}" sibTransId="{8E0EBB3D-10DD-4253-A63E-1EB5EBFE3703}"/>
    <dgm:cxn modelId="{6D95D11A-D44E-4409-9627-1E03E12645A3}" type="presOf" srcId="{7AD06410-847E-4F8F-8220-514DBA74A992}" destId="{B6E5A1E7-7C76-4043-86E0-DA8F96BC2E60}" srcOrd="0" destOrd="0" presId="urn:microsoft.com/office/officeart/2005/8/layout/hierarchy5"/>
    <dgm:cxn modelId="{05384511-BDF2-4C1D-97DE-2275BEE52449}" type="presOf" srcId="{4CC2DB08-F448-40B6-8BDD-1F29B02B3F79}" destId="{F6796CCA-D9D5-4996-A421-E23ECA244966}" srcOrd="0" destOrd="0" presId="urn:microsoft.com/office/officeart/2005/8/layout/hierarchy5"/>
    <dgm:cxn modelId="{7CE06785-98C8-4D3C-8F10-0FBE8A758B1E}" type="presOf" srcId="{B3DA85FE-D691-4D2B-A7D4-332DA23BE047}" destId="{8A4BCFBF-63C4-4508-837F-C0B66B663789}" srcOrd="0" destOrd="0" presId="urn:microsoft.com/office/officeart/2005/8/layout/hierarchy5"/>
    <dgm:cxn modelId="{D6B7D569-E45A-4889-B654-8DA014C0761B}" type="presOf" srcId="{4CC2DB08-F448-40B6-8BDD-1F29B02B3F79}" destId="{3726C1E5-BF67-4DE9-978F-9997F8042179}" srcOrd="1" destOrd="0" presId="urn:microsoft.com/office/officeart/2005/8/layout/hierarchy5"/>
    <dgm:cxn modelId="{C542710D-F2F1-413B-AC92-D4887B4CF784}" srcId="{BDA00214-B8E4-4E57-B7B1-9702DC670A80}" destId="{D2671C3F-F300-48A7-8135-38C57C36C05A}" srcOrd="2" destOrd="0" parTransId="{78A51DFA-747D-4DEA-B3EB-5EA208877BB0}" sibTransId="{249BD310-BC99-4BD4-B53A-F170804D3E65}"/>
    <dgm:cxn modelId="{BFB06B37-68FD-42C0-BD2D-CDDCDCE3FC21}" srcId="{BDA00214-B8E4-4E57-B7B1-9702DC670A80}" destId="{3D66B411-DE95-4311-977B-951A34D33348}" srcOrd="0" destOrd="0" parTransId="{4CC2DB08-F448-40B6-8BDD-1F29B02B3F79}" sibTransId="{38C8D883-21BB-4561-9801-75C9DA3270E4}"/>
    <dgm:cxn modelId="{15EC1069-F638-4162-A99F-4896C53E8CDB}" type="presOf" srcId="{DD546DAE-C7F8-4903-8031-F6F80505FD9C}" destId="{797A0CA0-CFC2-4A93-88FD-35AF280EB685}" srcOrd="0" destOrd="0" presId="urn:microsoft.com/office/officeart/2005/8/layout/hierarchy5"/>
    <dgm:cxn modelId="{9B77CE14-E183-412A-B01E-14315EB9CC1E}" srcId="{BDA00214-B8E4-4E57-B7B1-9702DC670A80}" destId="{DFBD9C35-088A-47B6-9FD4-F6EF6FAEDDB0}" srcOrd="1" destOrd="0" parTransId="{B3DA85FE-D691-4D2B-A7D4-332DA23BE047}" sibTransId="{B7E2DBCA-3920-476D-948E-FCD0E1612AB8}"/>
    <dgm:cxn modelId="{2461F539-74D8-4957-83B4-01F9FCEE5E59}" type="presOf" srcId="{3D66B411-DE95-4311-977B-951A34D33348}" destId="{C8D62FEA-2F67-48BE-9199-590992A74D93}" srcOrd="0" destOrd="0" presId="urn:microsoft.com/office/officeart/2005/8/layout/hierarchy5"/>
    <dgm:cxn modelId="{4EA6AEBD-A65D-43DB-BCF6-83976B50DBD9}" type="presOf" srcId="{78A51DFA-747D-4DEA-B3EB-5EA208877BB0}" destId="{107802F7-485F-42C8-9548-3D67FE5070D4}" srcOrd="0" destOrd="0" presId="urn:microsoft.com/office/officeart/2005/8/layout/hierarchy5"/>
    <dgm:cxn modelId="{1EAA24BB-2CC1-4FCA-839F-5865C87E0F77}" type="presOf" srcId="{78A51DFA-747D-4DEA-B3EB-5EA208877BB0}" destId="{FCC300E1-1670-4E64-9CDB-9DCFC90E5DB5}" srcOrd="1" destOrd="0" presId="urn:microsoft.com/office/officeart/2005/8/layout/hierarchy5"/>
    <dgm:cxn modelId="{4BAE325B-D7E5-4482-916E-D2CCCE6FA955}" srcId="{D2671C3F-F300-48A7-8135-38C57C36C05A}" destId="{B5332932-A241-468E-984F-A1023C094912}" srcOrd="0" destOrd="0" parTransId="{EE77EA4F-822E-44DE-9974-7476A53A4963}" sibTransId="{4DAFFD8C-51AE-462E-BCB1-D32C9EAA7E01}"/>
    <dgm:cxn modelId="{B76395E1-26E8-4889-B8E4-04818CB4FEA5}" type="presOf" srcId="{7AD06410-847E-4F8F-8220-514DBA74A992}" destId="{99EE8E5F-8C6F-4029-9B36-C43BFC9C12AC}" srcOrd="1" destOrd="0" presId="urn:microsoft.com/office/officeart/2005/8/layout/hierarchy5"/>
    <dgm:cxn modelId="{4E03ED2D-6509-4F38-97A3-37E03D9C73D1}" type="presOf" srcId="{529C09C8-4BCB-42E6-862F-3B5AC85C5F19}" destId="{52CBFAD3-0EB1-41D8-81FE-39E78DC924A0}" srcOrd="0" destOrd="0" presId="urn:microsoft.com/office/officeart/2005/8/layout/hierarchy5"/>
    <dgm:cxn modelId="{78573178-1B29-4F24-A134-D4D51450D808}" srcId="{22D6EB5D-BC57-482E-97D1-319D045303A3}" destId="{BDA00214-B8E4-4E57-B7B1-9702DC670A80}" srcOrd="0" destOrd="0" parTransId="{584BBF43-28B3-4363-9094-85632CD2A2B8}" sibTransId="{7E5BF47F-3BEC-495A-8285-C1ABC0B126FD}"/>
    <dgm:cxn modelId="{AC27A55E-8021-4AB7-BCCE-A1DCB299B05B}" type="presParOf" srcId="{C51A213E-8C33-4D10-9644-C2D2E03E29D0}" destId="{72C1BD24-4501-47DA-B100-C566F7C15228}" srcOrd="0" destOrd="0" presId="urn:microsoft.com/office/officeart/2005/8/layout/hierarchy5"/>
    <dgm:cxn modelId="{5488DDA3-AA4C-4550-BA01-E54184DB212C}" type="presParOf" srcId="{72C1BD24-4501-47DA-B100-C566F7C15228}" destId="{53D15E0B-AC44-4D3D-807B-FDE801194FA8}" srcOrd="0" destOrd="0" presId="urn:microsoft.com/office/officeart/2005/8/layout/hierarchy5"/>
    <dgm:cxn modelId="{DB0EB7C2-244C-4277-94D2-FD720DA0B017}" type="presParOf" srcId="{53D15E0B-AC44-4D3D-807B-FDE801194FA8}" destId="{07312D90-A190-453A-9F34-A9EB7859E94F}" srcOrd="0" destOrd="0" presId="urn:microsoft.com/office/officeart/2005/8/layout/hierarchy5"/>
    <dgm:cxn modelId="{2BFDBEF0-3554-4D35-9EE5-0E04B95393EC}" type="presParOf" srcId="{07312D90-A190-453A-9F34-A9EB7859E94F}" destId="{D167AC05-38F6-41C5-B0A9-98A578A50901}" srcOrd="0" destOrd="0" presId="urn:microsoft.com/office/officeart/2005/8/layout/hierarchy5"/>
    <dgm:cxn modelId="{D563B22E-66E4-47A2-9324-5D1333EDBF8B}" type="presParOf" srcId="{07312D90-A190-453A-9F34-A9EB7859E94F}" destId="{3219D375-E236-47E5-9BF3-457BA575C6A8}" srcOrd="1" destOrd="0" presId="urn:microsoft.com/office/officeart/2005/8/layout/hierarchy5"/>
    <dgm:cxn modelId="{235647E0-5D70-4C18-82CD-677027EC87F7}" type="presParOf" srcId="{3219D375-E236-47E5-9BF3-457BA575C6A8}" destId="{F6796CCA-D9D5-4996-A421-E23ECA244966}" srcOrd="0" destOrd="0" presId="urn:microsoft.com/office/officeart/2005/8/layout/hierarchy5"/>
    <dgm:cxn modelId="{3E8B7575-9A5B-4299-B068-DC82F765842A}" type="presParOf" srcId="{F6796CCA-D9D5-4996-A421-E23ECA244966}" destId="{3726C1E5-BF67-4DE9-978F-9997F8042179}" srcOrd="0" destOrd="0" presId="urn:microsoft.com/office/officeart/2005/8/layout/hierarchy5"/>
    <dgm:cxn modelId="{D1743C0E-CA65-4A11-911C-859823474519}" type="presParOf" srcId="{3219D375-E236-47E5-9BF3-457BA575C6A8}" destId="{8DD592D0-3404-4476-9745-9EA11881F6CB}" srcOrd="1" destOrd="0" presId="urn:microsoft.com/office/officeart/2005/8/layout/hierarchy5"/>
    <dgm:cxn modelId="{CCE85428-9CB0-42C2-82CD-51E1B4CDC72D}" type="presParOf" srcId="{8DD592D0-3404-4476-9745-9EA11881F6CB}" destId="{C8D62FEA-2F67-48BE-9199-590992A74D93}" srcOrd="0" destOrd="0" presId="urn:microsoft.com/office/officeart/2005/8/layout/hierarchy5"/>
    <dgm:cxn modelId="{16981F6D-1868-46B7-B7C4-78A416DF322C}" type="presParOf" srcId="{8DD592D0-3404-4476-9745-9EA11881F6CB}" destId="{48DB22A5-ADBD-483A-A633-C481F65340BE}" srcOrd="1" destOrd="0" presId="urn:microsoft.com/office/officeart/2005/8/layout/hierarchy5"/>
    <dgm:cxn modelId="{8BDD293C-BC14-449C-A5FA-A26E4D7BC854}" type="presParOf" srcId="{48DB22A5-ADBD-483A-A633-C481F65340BE}" destId="{52CBFAD3-0EB1-41D8-81FE-39E78DC924A0}" srcOrd="0" destOrd="0" presId="urn:microsoft.com/office/officeart/2005/8/layout/hierarchy5"/>
    <dgm:cxn modelId="{BD7EF6DA-1AF5-4083-9F2B-70EF4E487A4F}" type="presParOf" srcId="{52CBFAD3-0EB1-41D8-81FE-39E78DC924A0}" destId="{EED0D7B3-F3CD-4A1D-8971-B5946673E87B}" srcOrd="0" destOrd="0" presId="urn:microsoft.com/office/officeart/2005/8/layout/hierarchy5"/>
    <dgm:cxn modelId="{E7AE233E-1150-4258-9B84-3285E9251D0D}" type="presParOf" srcId="{48DB22A5-ADBD-483A-A633-C481F65340BE}" destId="{898108A3-FDAF-45D9-8DED-8C8C067097F4}" srcOrd="1" destOrd="0" presId="urn:microsoft.com/office/officeart/2005/8/layout/hierarchy5"/>
    <dgm:cxn modelId="{6667A152-2FCD-43CD-A962-E91F3B92C1F4}" type="presParOf" srcId="{898108A3-FDAF-45D9-8DED-8C8C067097F4}" destId="{B3A42197-229D-4E18-AEA3-4C6D53232B56}" srcOrd="0" destOrd="0" presId="urn:microsoft.com/office/officeart/2005/8/layout/hierarchy5"/>
    <dgm:cxn modelId="{740A2AF9-100C-40BF-81B3-36154B0E2A1D}" type="presParOf" srcId="{898108A3-FDAF-45D9-8DED-8C8C067097F4}" destId="{60E542A8-2587-489B-9AE4-9645D58B51BD}" srcOrd="1" destOrd="0" presId="urn:microsoft.com/office/officeart/2005/8/layout/hierarchy5"/>
    <dgm:cxn modelId="{B7C7EA58-7B31-4B82-AC84-E6B1C20D2EC1}" type="presParOf" srcId="{3219D375-E236-47E5-9BF3-457BA575C6A8}" destId="{8A4BCFBF-63C4-4508-837F-C0B66B663789}" srcOrd="2" destOrd="0" presId="urn:microsoft.com/office/officeart/2005/8/layout/hierarchy5"/>
    <dgm:cxn modelId="{654E5CB5-83F2-4894-B94E-7F5CD470F206}" type="presParOf" srcId="{8A4BCFBF-63C4-4508-837F-C0B66B663789}" destId="{913C53BB-91D5-4DEF-8451-BE41FE9559E3}" srcOrd="0" destOrd="0" presId="urn:microsoft.com/office/officeart/2005/8/layout/hierarchy5"/>
    <dgm:cxn modelId="{95D073B6-BA69-443C-9743-82DDA0423D4D}" type="presParOf" srcId="{3219D375-E236-47E5-9BF3-457BA575C6A8}" destId="{8D7A1AF1-6983-4FDB-A8BB-D3CE86B25300}" srcOrd="3" destOrd="0" presId="urn:microsoft.com/office/officeart/2005/8/layout/hierarchy5"/>
    <dgm:cxn modelId="{B9E31923-84E0-4CC6-8B77-D8F916F49917}" type="presParOf" srcId="{8D7A1AF1-6983-4FDB-A8BB-D3CE86B25300}" destId="{89CED9C9-9D69-4D12-AEB6-A72D654AC1A4}" srcOrd="0" destOrd="0" presId="urn:microsoft.com/office/officeart/2005/8/layout/hierarchy5"/>
    <dgm:cxn modelId="{DCC0D497-B4D2-4E36-AE6B-589A8B26213B}" type="presParOf" srcId="{8D7A1AF1-6983-4FDB-A8BB-D3CE86B25300}" destId="{A5427C4C-4EDE-4616-B90E-28C2CE90D37F}" srcOrd="1" destOrd="0" presId="urn:microsoft.com/office/officeart/2005/8/layout/hierarchy5"/>
    <dgm:cxn modelId="{A4DBD23F-94AA-4F96-9547-EE8CEDF383FA}" type="presParOf" srcId="{A5427C4C-4EDE-4616-B90E-28C2CE90D37F}" destId="{B6E5A1E7-7C76-4043-86E0-DA8F96BC2E60}" srcOrd="0" destOrd="0" presId="urn:microsoft.com/office/officeart/2005/8/layout/hierarchy5"/>
    <dgm:cxn modelId="{37522590-71A5-4F7B-91B6-23F9E83B3B1D}" type="presParOf" srcId="{B6E5A1E7-7C76-4043-86E0-DA8F96BC2E60}" destId="{99EE8E5F-8C6F-4029-9B36-C43BFC9C12AC}" srcOrd="0" destOrd="0" presId="urn:microsoft.com/office/officeart/2005/8/layout/hierarchy5"/>
    <dgm:cxn modelId="{6B323B12-E769-4C79-8FFC-88E586F90DDC}" type="presParOf" srcId="{A5427C4C-4EDE-4616-B90E-28C2CE90D37F}" destId="{351F5302-C560-47AE-BEB4-ED4804117D0A}" srcOrd="1" destOrd="0" presId="urn:microsoft.com/office/officeart/2005/8/layout/hierarchy5"/>
    <dgm:cxn modelId="{4A252614-CBD6-4419-88CF-13F35850DD9C}" type="presParOf" srcId="{351F5302-C560-47AE-BEB4-ED4804117D0A}" destId="{797A0CA0-CFC2-4A93-88FD-35AF280EB685}" srcOrd="0" destOrd="0" presId="urn:microsoft.com/office/officeart/2005/8/layout/hierarchy5"/>
    <dgm:cxn modelId="{C90971F4-256C-4C26-B74A-11F47C86DA4D}" type="presParOf" srcId="{351F5302-C560-47AE-BEB4-ED4804117D0A}" destId="{7B768917-7BBD-44DA-98F4-4BF33FE160B6}" srcOrd="1" destOrd="0" presId="urn:microsoft.com/office/officeart/2005/8/layout/hierarchy5"/>
    <dgm:cxn modelId="{8D43EDED-AEBA-43F1-A938-9A6566ED9D17}" type="presParOf" srcId="{3219D375-E236-47E5-9BF3-457BA575C6A8}" destId="{107802F7-485F-42C8-9548-3D67FE5070D4}" srcOrd="4" destOrd="0" presId="urn:microsoft.com/office/officeart/2005/8/layout/hierarchy5"/>
    <dgm:cxn modelId="{1297A768-D50F-47C3-8C25-EBFAF9E2A7A4}" type="presParOf" srcId="{107802F7-485F-42C8-9548-3D67FE5070D4}" destId="{FCC300E1-1670-4E64-9CDB-9DCFC90E5DB5}" srcOrd="0" destOrd="0" presId="urn:microsoft.com/office/officeart/2005/8/layout/hierarchy5"/>
    <dgm:cxn modelId="{EE3232CC-F41B-4774-896A-37C172110EA1}" type="presParOf" srcId="{3219D375-E236-47E5-9BF3-457BA575C6A8}" destId="{69216C26-55BD-4211-81AC-8D2FBCB8E5F5}" srcOrd="5" destOrd="0" presId="urn:microsoft.com/office/officeart/2005/8/layout/hierarchy5"/>
    <dgm:cxn modelId="{F09DDF10-08EC-406D-A946-8E685A06C155}" type="presParOf" srcId="{69216C26-55BD-4211-81AC-8D2FBCB8E5F5}" destId="{EC27C8CC-5911-470C-9BF4-4DEF9B60126A}" srcOrd="0" destOrd="0" presId="urn:microsoft.com/office/officeart/2005/8/layout/hierarchy5"/>
    <dgm:cxn modelId="{DDB4FAD6-1A6B-48A1-A877-04D3A68CD073}" type="presParOf" srcId="{69216C26-55BD-4211-81AC-8D2FBCB8E5F5}" destId="{84C66115-9FE3-4314-9711-82528A408225}" srcOrd="1" destOrd="0" presId="urn:microsoft.com/office/officeart/2005/8/layout/hierarchy5"/>
    <dgm:cxn modelId="{BE8CAE9E-D2A6-4659-A715-7AF5DBD14DEC}" type="presParOf" srcId="{84C66115-9FE3-4314-9711-82528A408225}" destId="{FCA33683-562F-4FB3-AA4E-9E058533D0F4}" srcOrd="0" destOrd="0" presId="urn:microsoft.com/office/officeart/2005/8/layout/hierarchy5"/>
    <dgm:cxn modelId="{7F50BA09-4C06-47E8-86DD-37D127F16AC0}" type="presParOf" srcId="{FCA33683-562F-4FB3-AA4E-9E058533D0F4}" destId="{65D19612-999D-43E9-A39D-41524FDA4B2D}" srcOrd="0" destOrd="0" presId="urn:microsoft.com/office/officeart/2005/8/layout/hierarchy5"/>
    <dgm:cxn modelId="{432609C6-75FB-4DFA-A89E-81B84CB9AD4A}" type="presParOf" srcId="{84C66115-9FE3-4314-9711-82528A408225}" destId="{2BE2CEEE-997D-4127-AABB-889BA1C95C2B}" srcOrd="1" destOrd="0" presId="urn:microsoft.com/office/officeart/2005/8/layout/hierarchy5"/>
    <dgm:cxn modelId="{48FC9633-11E1-4B52-B301-5064BD38771B}" type="presParOf" srcId="{2BE2CEEE-997D-4127-AABB-889BA1C95C2B}" destId="{54AF3D51-95E9-4C59-AA8E-481D1BA84D84}" srcOrd="0" destOrd="0" presId="urn:microsoft.com/office/officeart/2005/8/layout/hierarchy5"/>
    <dgm:cxn modelId="{77D1673F-B10B-4C87-8E7C-7104C0E6B830}" type="presParOf" srcId="{2BE2CEEE-997D-4127-AABB-889BA1C95C2B}" destId="{081A3F47-FDBD-4AD3-B130-2F431E066795}" srcOrd="1" destOrd="0" presId="urn:microsoft.com/office/officeart/2005/8/layout/hierarchy5"/>
    <dgm:cxn modelId="{D5EC7C59-4303-45C3-B5DE-6A7EFE635498}" type="presParOf" srcId="{C51A213E-8C33-4D10-9644-C2D2E03E29D0}" destId="{C4598EE6-548A-42C2-86DB-6434277AF70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84C1-2CE9-4F1C-A939-BC9DBD0F058B}">
      <dsp:nvSpPr>
        <dsp:cNvPr id="0" name=""/>
        <dsp:cNvSpPr/>
      </dsp:nvSpPr>
      <dsp:spPr>
        <a:xfrm>
          <a:off x="1116" y="368225"/>
          <a:ext cx="2176611" cy="2176611"/>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9786" tIns="17780" rIns="119786" bIns="17780" numCol="1" spcCol="1270" anchor="ctr" anchorCtr="0">
          <a:noAutofit/>
        </a:bodyPr>
        <a:lstStyle/>
        <a:p>
          <a:pPr lvl="0" algn="just" defTabSz="622300">
            <a:lnSpc>
              <a:spcPct val="90000"/>
            </a:lnSpc>
            <a:spcBef>
              <a:spcPct val="0"/>
            </a:spcBef>
            <a:spcAft>
              <a:spcPct val="35000"/>
            </a:spcAft>
          </a:pPr>
          <a:r>
            <a:rPr lang="es-ES" sz="1400" kern="1200" dirty="0" smtClean="0"/>
            <a:t>La nueva economía se refiere a la diferente realidad empresarial</a:t>
          </a:r>
          <a:endParaRPr lang="es-ES" sz="1400" kern="1200" dirty="0"/>
        </a:p>
      </dsp:txBody>
      <dsp:txXfrm>
        <a:off x="319873" y="686982"/>
        <a:ext cx="1539097" cy="1539097"/>
      </dsp:txXfrm>
    </dsp:sp>
    <dsp:sp modelId="{8F68175E-4754-4C6C-8CFA-217B8C267D88}">
      <dsp:nvSpPr>
        <dsp:cNvPr id="0" name=""/>
        <dsp:cNvSpPr/>
      </dsp:nvSpPr>
      <dsp:spPr>
        <a:xfrm>
          <a:off x="1742405" y="368225"/>
          <a:ext cx="2176611" cy="2176611"/>
        </a:xfrm>
        <a:prstGeom prst="ellipse">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9786" tIns="17780" rIns="119786" bIns="17780" numCol="1" spcCol="1270" anchor="ctr" anchorCtr="0">
          <a:noAutofit/>
        </a:bodyPr>
        <a:lstStyle/>
        <a:p>
          <a:pPr lvl="0" algn="just" defTabSz="622300">
            <a:lnSpc>
              <a:spcPct val="90000"/>
            </a:lnSpc>
            <a:spcBef>
              <a:spcPct val="0"/>
            </a:spcBef>
            <a:spcAft>
              <a:spcPct val="35000"/>
            </a:spcAft>
          </a:pPr>
          <a:r>
            <a:rPr lang="es-ES" sz="1400" kern="1200" dirty="0" smtClean="0"/>
            <a:t>Que conmocionó al mundo de los negocios a finales del siglo</a:t>
          </a:r>
          <a:endParaRPr lang="es-ES" sz="1400" kern="1200" dirty="0"/>
        </a:p>
      </dsp:txBody>
      <dsp:txXfrm>
        <a:off x="2061162" y="686982"/>
        <a:ext cx="1539097" cy="1539097"/>
      </dsp:txXfrm>
    </dsp:sp>
    <dsp:sp modelId="{E0E884B2-3DC1-4D12-A99F-2D819FB22405}">
      <dsp:nvSpPr>
        <dsp:cNvPr id="0" name=""/>
        <dsp:cNvSpPr/>
      </dsp:nvSpPr>
      <dsp:spPr>
        <a:xfrm>
          <a:off x="3483694" y="368225"/>
          <a:ext cx="2176611" cy="2176611"/>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9786" tIns="17780" rIns="119786" bIns="17780" numCol="1" spcCol="1270" anchor="ctr" anchorCtr="0">
          <a:noAutofit/>
        </a:bodyPr>
        <a:lstStyle/>
        <a:p>
          <a:pPr lvl="0" algn="just" defTabSz="622300">
            <a:lnSpc>
              <a:spcPct val="90000"/>
            </a:lnSpc>
            <a:spcBef>
              <a:spcPct val="0"/>
            </a:spcBef>
            <a:spcAft>
              <a:spcPct val="35000"/>
            </a:spcAft>
          </a:pPr>
          <a:r>
            <a:rPr lang="es-ES" sz="1400" kern="1200" dirty="0" smtClean="0"/>
            <a:t> Que acaba de concluir y que dio origen a las llamadas empresas "high tech", de alta tecnología, </a:t>
          </a:r>
          <a:endParaRPr lang="es-ES" sz="1400" kern="1200" dirty="0"/>
        </a:p>
      </dsp:txBody>
      <dsp:txXfrm>
        <a:off x="3802451" y="686982"/>
        <a:ext cx="1539097" cy="1539097"/>
      </dsp:txXfrm>
    </dsp:sp>
    <dsp:sp modelId="{51A87B1D-A363-4E32-BCCB-B84640307AD4}">
      <dsp:nvSpPr>
        <dsp:cNvPr id="0" name=""/>
        <dsp:cNvSpPr/>
      </dsp:nvSpPr>
      <dsp:spPr>
        <a:xfrm>
          <a:off x="5224983" y="368225"/>
          <a:ext cx="2176611" cy="2176611"/>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9786" tIns="17780" rIns="119786" bIns="17780" numCol="1" spcCol="1270" anchor="ctr" anchorCtr="0">
          <a:noAutofit/>
        </a:bodyPr>
        <a:lstStyle/>
        <a:p>
          <a:pPr lvl="0" algn="just" defTabSz="622300">
            <a:lnSpc>
              <a:spcPct val="90000"/>
            </a:lnSpc>
            <a:spcBef>
              <a:spcPct val="0"/>
            </a:spcBef>
            <a:spcAft>
              <a:spcPct val="35000"/>
            </a:spcAft>
          </a:pPr>
          <a:r>
            <a:rPr lang="es-ES" sz="1400" kern="1200" dirty="0" smtClean="0"/>
            <a:t>Que introdujeron maneras sui-géneris de gerenciar y producir, </a:t>
          </a:r>
          <a:endParaRPr lang="es-ES" sz="1400" kern="1200" dirty="0"/>
        </a:p>
      </dsp:txBody>
      <dsp:txXfrm>
        <a:off x="5543740" y="686982"/>
        <a:ext cx="1539097" cy="1539097"/>
      </dsp:txXfrm>
    </dsp:sp>
    <dsp:sp modelId="{14DC134E-5064-4066-B453-671099809A7E}">
      <dsp:nvSpPr>
        <dsp:cNvPr id="0" name=""/>
        <dsp:cNvSpPr/>
      </dsp:nvSpPr>
      <dsp:spPr>
        <a:xfrm>
          <a:off x="6966272" y="368225"/>
          <a:ext cx="2176611" cy="2176611"/>
        </a:xfrm>
        <a:prstGeom prst="ellipse">
          <a:avLst/>
        </a:prstGeom>
        <a:gradFill rotWithShape="0">
          <a:gsLst>
            <a:gs pos="0">
              <a:schemeClr val="accent6">
                <a:alpha val="50000"/>
                <a:hueOff val="0"/>
                <a:satOff val="0"/>
                <a:lumOff val="0"/>
                <a:alphaOff val="0"/>
                <a:tint val="50000"/>
                <a:satMod val="300000"/>
              </a:schemeClr>
            </a:gs>
            <a:gs pos="35000">
              <a:schemeClr val="accent6">
                <a:alpha val="50000"/>
                <a:hueOff val="0"/>
                <a:satOff val="0"/>
                <a:lumOff val="0"/>
                <a:alphaOff val="0"/>
                <a:tint val="37000"/>
                <a:satMod val="300000"/>
              </a:schemeClr>
            </a:gs>
            <a:gs pos="100000">
              <a:schemeClr val="accent6">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9786" tIns="17780" rIns="119786" bIns="17780" numCol="1" spcCol="1270" anchor="ctr" anchorCtr="0">
          <a:noAutofit/>
        </a:bodyPr>
        <a:lstStyle/>
        <a:p>
          <a:pPr lvl="0" algn="just" defTabSz="622300">
            <a:lnSpc>
              <a:spcPct val="90000"/>
            </a:lnSpc>
            <a:spcBef>
              <a:spcPct val="0"/>
            </a:spcBef>
            <a:spcAft>
              <a:spcPct val="35000"/>
            </a:spcAft>
          </a:pPr>
          <a:r>
            <a:rPr lang="es-ES" sz="1400" kern="1200" dirty="0" smtClean="0"/>
            <a:t>Así como una perspectiva novedosa en lo relativo a la valoración financiera de dichas empresas. </a:t>
          </a:r>
          <a:endParaRPr lang="es-ES" sz="1400" kern="1200" dirty="0"/>
        </a:p>
      </dsp:txBody>
      <dsp:txXfrm>
        <a:off x="7285029" y="686982"/>
        <a:ext cx="1539097" cy="15390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D693-FD37-4404-B211-E2C1D48FD048}">
      <dsp:nvSpPr>
        <dsp:cNvPr id="0" name=""/>
        <dsp:cNvSpPr/>
      </dsp:nvSpPr>
      <dsp:spPr>
        <a:xfrm>
          <a:off x="0" y="65869"/>
          <a:ext cx="3120773" cy="109509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lvl="0" algn="just" defTabSz="444500">
            <a:lnSpc>
              <a:spcPct val="90000"/>
            </a:lnSpc>
            <a:spcBef>
              <a:spcPct val="0"/>
            </a:spcBef>
            <a:spcAft>
              <a:spcPct val="35000"/>
            </a:spcAft>
          </a:pPr>
          <a:r>
            <a:rPr lang="es-ES" sz="1000" kern="1200" dirty="0" smtClean="0"/>
            <a:t>Una organización puede tener las herramientas adecuadas para registrar y organizar los datos, pero los buenos propósitos pueden no llegar a materializarse nunca si no existe una unidad de Gestión del Conocimiento que impulse retos, coordine y estructure el proceso para: </a:t>
          </a:r>
          <a:endParaRPr lang="es-ES" sz="1000" kern="1200" dirty="0"/>
        </a:p>
      </dsp:txBody>
      <dsp:txXfrm>
        <a:off x="32074" y="97943"/>
        <a:ext cx="3056625" cy="1030942"/>
      </dsp:txXfrm>
    </dsp:sp>
    <dsp:sp modelId="{18BC44C8-A391-42EA-8AB4-0BB9225D5DF7}">
      <dsp:nvSpPr>
        <dsp:cNvPr id="0" name=""/>
        <dsp:cNvSpPr/>
      </dsp:nvSpPr>
      <dsp:spPr>
        <a:xfrm>
          <a:off x="312077" y="1160960"/>
          <a:ext cx="1054575" cy="479949"/>
        </a:xfrm>
        <a:custGeom>
          <a:avLst/>
          <a:gdLst/>
          <a:ahLst/>
          <a:cxnLst/>
          <a:rect l="0" t="0" r="0" b="0"/>
          <a:pathLst>
            <a:path>
              <a:moveTo>
                <a:pt x="0" y="0"/>
              </a:moveTo>
              <a:lnTo>
                <a:pt x="0" y="479949"/>
              </a:lnTo>
              <a:lnTo>
                <a:pt x="1054575" y="4799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067BB-0851-46CB-A990-CC9DFBAB0832}">
      <dsp:nvSpPr>
        <dsp:cNvPr id="0" name=""/>
        <dsp:cNvSpPr/>
      </dsp:nvSpPr>
      <dsp:spPr>
        <a:xfrm>
          <a:off x="1366653" y="1278754"/>
          <a:ext cx="1966354"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s-ES" sz="900" kern="1200" dirty="0" smtClean="0"/>
            <a:t>Garantizar que el personal hace uso de las herramientas, tanto para registrar como para consultar los datos disponibles.</a:t>
          </a:r>
          <a:endParaRPr lang="es-ES" sz="900" kern="1200" dirty="0"/>
        </a:p>
      </dsp:txBody>
      <dsp:txXfrm>
        <a:off x="1387867" y="1299968"/>
        <a:ext cx="1923926" cy="681881"/>
      </dsp:txXfrm>
    </dsp:sp>
    <dsp:sp modelId="{0B82B69F-84B2-40D9-8EF4-5D895ACE9FCC}">
      <dsp:nvSpPr>
        <dsp:cNvPr id="0" name=""/>
        <dsp:cNvSpPr/>
      </dsp:nvSpPr>
      <dsp:spPr>
        <a:xfrm>
          <a:off x="312077" y="1160960"/>
          <a:ext cx="1054575" cy="1385335"/>
        </a:xfrm>
        <a:custGeom>
          <a:avLst/>
          <a:gdLst/>
          <a:ahLst/>
          <a:cxnLst/>
          <a:rect l="0" t="0" r="0" b="0"/>
          <a:pathLst>
            <a:path>
              <a:moveTo>
                <a:pt x="0" y="0"/>
              </a:moveTo>
              <a:lnTo>
                <a:pt x="0" y="1385335"/>
              </a:lnTo>
              <a:lnTo>
                <a:pt x="1054575" y="13853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42038-46FA-4282-B079-018842667160}">
      <dsp:nvSpPr>
        <dsp:cNvPr id="0" name=""/>
        <dsp:cNvSpPr/>
      </dsp:nvSpPr>
      <dsp:spPr>
        <a:xfrm>
          <a:off x="1366653" y="2184141"/>
          <a:ext cx="2110370"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s-ES" sz="900" kern="1200" dirty="0" smtClean="0"/>
            <a:t>Evaluar los datos recogidos, velando por que estén permanentemente actualizados.</a:t>
          </a:r>
          <a:endParaRPr lang="es-ES" sz="900" kern="1200" dirty="0"/>
        </a:p>
      </dsp:txBody>
      <dsp:txXfrm>
        <a:off x="1387867" y="2205355"/>
        <a:ext cx="2067942" cy="681881"/>
      </dsp:txXfrm>
    </dsp:sp>
    <dsp:sp modelId="{AC177883-634E-4BB4-97C1-932CF62DE0E5}">
      <dsp:nvSpPr>
        <dsp:cNvPr id="0" name=""/>
        <dsp:cNvSpPr/>
      </dsp:nvSpPr>
      <dsp:spPr>
        <a:xfrm>
          <a:off x="312077" y="1160960"/>
          <a:ext cx="1054575" cy="2290722"/>
        </a:xfrm>
        <a:custGeom>
          <a:avLst/>
          <a:gdLst/>
          <a:ahLst/>
          <a:cxnLst/>
          <a:rect l="0" t="0" r="0" b="0"/>
          <a:pathLst>
            <a:path>
              <a:moveTo>
                <a:pt x="0" y="0"/>
              </a:moveTo>
              <a:lnTo>
                <a:pt x="0" y="2290722"/>
              </a:lnTo>
              <a:lnTo>
                <a:pt x="1054575" y="229072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D03AC-0DFC-4958-8372-EFABA6413AA7}">
      <dsp:nvSpPr>
        <dsp:cNvPr id="0" name=""/>
        <dsp:cNvSpPr/>
      </dsp:nvSpPr>
      <dsp:spPr>
        <a:xfrm>
          <a:off x="1366653" y="3089527"/>
          <a:ext cx="2110370"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S" sz="800" kern="1200" dirty="0" smtClean="0"/>
            <a:t>Analizar las necesidades de información de ciertos departamentos y coordinar la correcta transferencia de conocimiento desde aquellos que poseen los datos.</a:t>
          </a:r>
          <a:endParaRPr lang="es-ES" sz="800" kern="1200" dirty="0"/>
        </a:p>
      </dsp:txBody>
      <dsp:txXfrm>
        <a:off x="1387867" y="3110741"/>
        <a:ext cx="2067942" cy="681881"/>
      </dsp:txXfrm>
    </dsp:sp>
    <dsp:sp modelId="{8666A045-4997-4E89-AC91-F4864746B252}">
      <dsp:nvSpPr>
        <dsp:cNvPr id="0" name=""/>
        <dsp:cNvSpPr/>
      </dsp:nvSpPr>
      <dsp:spPr>
        <a:xfrm>
          <a:off x="4225426" y="2586"/>
          <a:ext cx="2906855" cy="724309"/>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Los beneficios obtenidos de una correcta Gestión del Conocimiento son numerosos:</a:t>
          </a:r>
          <a:endParaRPr lang="es-ES" sz="1000" kern="1200" dirty="0"/>
        </a:p>
      </dsp:txBody>
      <dsp:txXfrm>
        <a:off x="4246640" y="23800"/>
        <a:ext cx="2864427" cy="681881"/>
      </dsp:txXfrm>
    </dsp:sp>
    <dsp:sp modelId="{6EC8B890-0F9B-4D17-A053-F211A9BE16A1}">
      <dsp:nvSpPr>
        <dsp:cNvPr id="0" name=""/>
        <dsp:cNvSpPr/>
      </dsp:nvSpPr>
      <dsp:spPr>
        <a:xfrm>
          <a:off x="4516112" y="726896"/>
          <a:ext cx="290685" cy="543231"/>
        </a:xfrm>
        <a:custGeom>
          <a:avLst/>
          <a:gdLst/>
          <a:ahLst/>
          <a:cxnLst/>
          <a:rect l="0" t="0" r="0" b="0"/>
          <a:pathLst>
            <a:path>
              <a:moveTo>
                <a:pt x="0" y="0"/>
              </a:moveTo>
              <a:lnTo>
                <a:pt x="0" y="543231"/>
              </a:lnTo>
              <a:lnTo>
                <a:pt x="290685" y="5432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85D22-A449-4663-AA5A-BF7FA16C1E7D}">
      <dsp:nvSpPr>
        <dsp:cNvPr id="0" name=""/>
        <dsp:cNvSpPr/>
      </dsp:nvSpPr>
      <dsp:spPr>
        <a:xfrm>
          <a:off x="4806797" y="907973"/>
          <a:ext cx="2574902"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s-ES" sz="900" kern="1200" dirty="0" smtClean="0"/>
            <a:t>No se duplica el trabajo innecesariamente. Si surge un problema que ya se presentó en el pasado, pueden recuperarse con facilidad los detalles de la solución aplicada entonces, ahorrando tiempo y esfuerzo. </a:t>
          </a:r>
          <a:endParaRPr lang="es-ES" sz="900" kern="1200" dirty="0"/>
        </a:p>
      </dsp:txBody>
      <dsp:txXfrm>
        <a:off x="4828011" y="929187"/>
        <a:ext cx="2532474" cy="681881"/>
      </dsp:txXfrm>
    </dsp:sp>
    <dsp:sp modelId="{57A6B128-8A64-4C7A-8293-CE8A3CF5027D}">
      <dsp:nvSpPr>
        <dsp:cNvPr id="0" name=""/>
        <dsp:cNvSpPr/>
      </dsp:nvSpPr>
      <dsp:spPr>
        <a:xfrm>
          <a:off x="4516112" y="726896"/>
          <a:ext cx="290685" cy="1448618"/>
        </a:xfrm>
        <a:custGeom>
          <a:avLst/>
          <a:gdLst/>
          <a:ahLst/>
          <a:cxnLst/>
          <a:rect l="0" t="0" r="0" b="0"/>
          <a:pathLst>
            <a:path>
              <a:moveTo>
                <a:pt x="0" y="0"/>
              </a:moveTo>
              <a:lnTo>
                <a:pt x="0" y="1448618"/>
              </a:lnTo>
              <a:lnTo>
                <a:pt x="290685" y="14486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DD2FE-6111-4386-B83D-D13502BB1F31}">
      <dsp:nvSpPr>
        <dsp:cNvPr id="0" name=""/>
        <dsp:cNvSpPr/>
      </dsp:nvSpPr>
      <dsp:spPr>
        <a:xfrm>
          <a:off x="4806797" y="1813360"/>
          <a:ext cx="2680303"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s-ES" sz="1050" kern="1200" dirty="0" smtClean="0"/>
            <a:t>Mejor aprovechamiento de los recursos existentes. </a:t>
          </a:r>
          <a:endParaRPr lang="es-ES" sz="1050" kern="1200" dirty="0"/>
        </a:p>
      </dsp:txBody>
      <dsp:txXfrm>
        <a:off x="4828011" y="1834574"/>
        <a:ext cx="2637875" cy="681881"/>
      </dsp:txXfrm>
    </dsp:sp>
    <dsp:sp modelId="{0632CADC-750D-4574-9248-EB69765FEDE3}">
      <dsp:nvSpPr>
        <dsp:cNvPr id="0" name=""/>
        <dsp:cNvSpPr/>
      </dsp:nvSpPr>
      <dsp:spPr>
        <a:xfrm>
          <a:off x="4516112" y="726896"/>
          <a:ext cx="290685" cy="2354005"/>
        </a:xfrm>
        <a:custGeom>
          <a:avLst/>
          <a:gdLst/>
          <a:ahLst/>
          <a:cxnLst/>
          <a:rect l="0" t="0" r="0" b="0"/>
          <a:pathLst>
            <a:path>
              <a:moveTo>
                <a:pt x="0" y="0"/>
              </a:moveTo>
              <a:lnTo>
                <a:pt x="0" y="2354005"/>
              </a:lnTo>
              <a:lnTo>
                <a:pt x="290685" y="2354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BCD3A-F9DC-4521-A1F1-F52EEFB79B11}">
      <dsp:nvSpPr>
        <dsp:cNvPr id="0" name=""/>
        <dsp:cNvSpPr/>
      </dsp:nvSpPr>
      <dsp:spPr>
        <a:xfrm>
          <a:off x="4806797" y="2718746"/>
          <a:ext cx="2353657" cy="7243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Prevención de situaciones de desinformación en caso de faltar los “propietarios” de los datos de acceso a una aplicación, de contacto con un cliente, etc.</a:t>
          </a:r>
          <a:endParaRPr lang="es-ES" sz="1000" kern="1200" dirty="0"/>
        </a:p>
      </dsp:txBody>
      <dsp:txXfrm>
        <a:off x="4828011" y="2739960"/>
        <a:ext cx="2311229" cy="681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47F82-446E-4362-A1C0-E60AD688714C}">
      <dsp:nvSpPr>
        <dsp:cNvPr id="0" name=""/>
        <dsp:cNvSpPr/>
      </dsp:nvSpPr>
      <dsp:spPr>
        <a:xfrm>
          <a:off x="1764082" y="0"/>
          <a:ext cx="3344863" cy="3344863"/>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4265A-89FB-484A-874D-FF768CA4E2E4}">
      <dsp:nvSpPr>
        <dsp:cNvPr id="0" name=""/>
        <dsp:cNvSpPr/>
      </dsp:nvSpPr>
      <dsp:spPr>
        <a:xfrm>
          <a:off x="3076475" y="334812"/>
          <a:ext cx="3224106" cy="594497"/>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El programa nacional de emprendedores</a:t>
          </a:r>
          <a:endParaRPr lang="es-ES" sz="1200" kern="1200" dirty="0"/>
        </a:p>
      </dsp:txBody>
      <dsp:txXfrm>
        <a:off x="3105496" y="363833"/>
        <a:ext cx="3166064" cy="536455"/>
      </dsp:txXfrm>
    </dsp:sp>
    <dsp:sp modelId="{E03040B1-B53C-4B5E-B5EC-B85F3EAA2731}">
      <dsp:nvSpPr>
        <dsp:cNvPr id="0" name=""/>
        <dsp:cNvSpPr/>
      </dsp:nvSpPr>
      <dsp:spPr>
        <a:xfrm>
          <a:off x="3102011" y="1003622"/>
          <a:ext cx="3173035" cy="594497"/>
        </a:xfrm>
        <a:prstGeom prst="round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Tiene como objetivo promover e impulsar en los mexicanos la cultura</a:t>
          </a:r>
          <a:endParaRPr lang="es-ES" sz="1100" kern="1200" dirty="0"/>
        </a:p>
      </dsp:txBody>
      <dsp:txXfrm>
        <a:off x="3131032" y="1032643"/>
        <a:ext cx="3114993" cy="536455"/>
      </dsp:txXfrm>
    </dsp:sp>
    <dsp:sp modelId="{56C78AEF-04AE-46B3-A913-2DDD3B3A1B0B}">
      <dsp:nvSpPr>
        <dsp:cNvPr id="0" name=""/>
        <dsp:cNvSpPr/>
      </dsp:nvSpPr>
      <dsp:spPr>
        <a:xfrm>
          <a:off x="3102011" y="1672431"/>
          <a:ext cx="3173035" cy="594497"/>
        </a:xfrm>
        <a:prstGeom prst="round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Y el desarrollo empresarial para la creación de más</a:t>
          </a:r>
          <a:endParaRPr lang="es-ES" sz="1100" kern="1200" dirty="0"/>
        </a:p>
      </dsp:txBody>
      <dsp:txXfrm>
        <a:off x="3131032" y="1701452"/>
        <a:ext cx="3114993" cy="536455"/>
      </dsp:txXfrm>
    </dsp:sp>
    <dsp:sp modelId="{E219219E-F944-4E10-8678-7ECA66D3F090}">
      <dsp:nvSpPr>
        <dsp:cNvPr id="0" name=""/>
        <dsp:cNvSpPr/>
      </dsp:nvSpPr>
      <dsp:spPr>
        <a:xfrm>
          <a:off x="3174019" y="2341240"/>
          <a:ext cx="3029019" cy="594497"/>
        </a:xfrm>
        <a:prstGeom prst="round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Y mejores emprendedores, empresas y empleos.</a:t>
          </a:r>
          <a:endParaRPr lang="es-ES" sz="1100" kern="1200" dirty="0"/>
        </a:p>
      </dsp:txBody>
      <dsp:txXfrm>
        <a:off x="3203040" y="2370261"/>
        <a:ext cx="2970977" cy="536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BC633-0E3F-4824-859E-EEB5EEE2C1D2}">
      <dsp:nvSpPr>
        <dsp:cNvPr id="0" name=""/>
        <dsp:cNvSpPr/>
      </dsp:nvSpPr>
      <dsp:spPr>
        <a:xfrm>
          <a:off x="509229" y="0"/>
          <a:ext cx="1956815" cy="1467612"/>
        </a:xfrm>
        <a:prstGeom prst="up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C8F43-32AA-4F2F-AC2C-886A93B27650}">
      <dsp:nvSpPr>
        <dsp:cNvPr id="0" name=""/>
        <dsp:cNvSpPr/>
      </dsp:nvSpPr>
      <dsp:spPr>
        <a:xfrm>
          <a:off x="2524749" y="0"/>
          <a:ext cx="4608576" cy="146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s-ES" sz="1400" kern="1200" dirty="0" smtClean="0"/>
            <a:t>Las aceleradoras son organizaciones que impulsan el crecimiento de empresas a través de servicios de consultoría, innovación y gestión comercial; y así posicionarlas en el mercado nacional, elevar su productividad y/o facilitarles el acceso a mercados internacionales. </a:t>
          </a:r>
          <a:endParaRPr lang="es-ES" sz="1400" kern="1200" dirty="0"/>
        </a:p>
      </dsp:txBody>
      <dsp:txXfrm>
        <a:off x="2524749" y="0"/>
        <a:ext cx="4608576" cy="1467612"/>
      </dsp:txXfrm>
    </dsp:sp>
    <dsp:sp modelId="{26CE2FAF-DF44-475D-A6FE-FEC18134A115}">
      <dsp:nvSpPr>
        <dsp:cNvPr id="0" name=""/>
        <dsp:cNvSpPr/>
      </dsp:nvSpPr>
      <dsp:spPr>
        <a:xfrm>
          <a:off x="1096274" y="1589913"/>
          <a:ext cx="1956815" cy="1467612"/>
        </a:xfrm>
        <a:prstGeom prst="down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8B9F8-CF18-44EC-928A-353F3802959F}">
      <dsp:nvSpPr>
        <dsp:cNvPr id="0" name=""/>
        <dsp:cNvSpPr/>
      </dsp:nvSpPr>
      <dsp:spPr>
        <a:xfrm>
          <a:off x="3111794" y="1589913"/>
          <a:ext cx="4608576" cy="146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s-ES" sz="1400" kern="1200" dirty="0" smtClean="0"/>
            <a:t>Mientras que las incubadoras de alto impacto apoyan ideas/proyectos que logran impactar de manera trascendental en el sector en el que se desenvuelven, para crear mejores empresas. </a:t>
          </a:r>
          <a:endParaRPr lang="es-ES" sz="1400" kern="1200" dirty="0"/>
        </a:p>
      </dsp:txBody>
      <dsp:txXfrm>
        <a:off x="3111794" y="1589913"/>
        <a:ext cx="4608576" cy="1467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2B953-BBBA-44C1-A75C-3F39116B91B2}">
      <dsp:nvSpPr>
        <dsp:cNvPr id="0" name=""/>
        <dsp:cNvSpPr/>
      </dsp:nvSpPr>
      <dsp:spPr>
        <a:xfrm>
          <a:off x="3291840" y="0"/>
          <a:ext cx="1645920" cy="611505"/>
        </a:xfrm>
        <a:prstGeom prst="trapezoid">
          <a:avLst>
            <a:gd name="adj" fmla="val 13457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Con</a:t>
          </a:r>
          <a:endParaRPr lang="es-ES" sz="1800" kern="1200" dirty="0"/>
        </a:p>
      </dsp:txBody>
      <dsp:txXfrm>
        <a:off x="3291840" y="0"/>
        <a:ext cx="1645920" cy="611505"/>
      </dsp:txXfrm>
    </dsp:sp>
    <dsp:sp modelId="{3142A296-8493-430F-9CC0-97E48E07C119}">
      <dsp:nvSpPr>
        <dsp:cNvPr id="0" name=""/>
        <dsp:cNvSpPr/>
      </dsp:nvSpPr>
      <dsp:spPr>
        <a:xfrm>
          <a:off x="2468879" y="611505"/>
          <a:ext cx="3291840" cy="611505"/>
        </a:xfrm>
        <a:prstGeom prst="trapezoid">
          <a:avLst>
            <a:gd name="adj" fmla="val 13457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Diversos fondos y programas, </a:t>
          </a:r>
          <a:endParaRPr lang="es-ES" sz="1800" kern="1200" dirty="0"/>
        </a:p>
      </dsp:txBody>
      <dsp:txXfrm>
        <a:off x="3044951" y="611505"/>
        <a:ext cx="2139696" cy="611505"/>
      </dsp:txXfrm>
    </dsp:sp>
    <dsp:sp modelId="{0DC2741A-76DA-4906-A66E-52B9E34BD7C8}">
      <dsp:nvSpPr>
        <dsp:cNvPr id="0" name=""/>
        <dsp:cNvSpPr/>
      </dsp:nvSpPr>
      <dsp:spPr>
        <a:xfrm>
          <a:off x="1645919" y="1223010"/>
          <a:ext cx="4937760" cy="611505"/>
        </a:xfrm>
        <a:prstGeom prst="trapezoid">
          <a:avLst>
            <a:gd name="adj" fmla="val 13457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la secretaría de economía promueve el fortalecimiento</a:t>
          </a:r>
          <a:endParaRPr lang="es-ES" sz="1800" kern="1200" dirty="0"/>
        </a:p>
      </dsp:txBody>
      <dsp:txXfrm>
        <a:off x="2510027" y="1223010"/>
        <a:ext cx="3209544" cy="611505"/>
      </dsp:txXfrm>
    </dsp:sp>
    <dsp:sp modelId="{C1B0D447-98A9-4C45-95B2-986D30A5D977}">
      <dsp:nvSpPr>
        <dsp:cNvPr id="0" name=""/>
        <dsp:cNvSpPr/>
      </dsp:nvSpPr>
      <dsp:spPr>
        <a:xfrm>
          <a:off x="822959" y="1834515"/>
          <a:ext cx="6583680" cy="611505"/>
        </a:xfrm>
        <a:prstGeom prst="trapezoid">
          <a:avLst>
            <a:gd name="adj" fmla="val 13457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y desarrollo de las micro, pequeñas</a:t>
          </a:r>
          <a:endParaRPr lang="es-ES" sz="1800" kern="1200" dirty="0"/>
        </a:p>
      </dsp:txBody>
      <dsp:txXfrm>
        <a:off x="1975103" y="1834515"/>
        <a:ext cx="4279392" cy="611505"/>
      </dsp:txXfrm>
    </dsp:sp>
    <dsp:sp modelId="{2846895F-B6D3-4AE2-A146-E1B7A1E740E0}">
      <dsp:nvSpPr>
        <dsp:cNvPr id="0" name=""/>
        <dsp:cNvSpPr/>
      </dsp:nvSpPr>
      <dsp:spPr>
        <a:xfrm>
          <a:off x="0" y="2446019"/>
          <a:ext cx="8229600" cy="611505"/>
        </a:xfrm>
        <a:prstGeom prst="trapezoid">
          <a:avLst>
            <a:gd name="adj" fmla="val 13457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y medianas empresas (mi pymes) del país.</a:t>
          </a:r>
          <a:endParaRPr lang="es-ES" sz="1800" kern="1200" dirty="0"/>
        </a:p>
      </dsp:txBody>
      <dsp:txXfrm>
        <a:off x="1440179" y="2446019"/>
        <a:ext cx="5349240" cy="611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BFEBC-6E7F-42B4-92E5-B2E061C69715}">
      <dsp:nvSpPr>
        <dsp:cNvPr id="0" name=""/>
        <dsp:cNvSpPr/>
      </dsp:nvSpPr>
      <dsp:spPr>
        <a:xfrm rot="10800000">
          <a:off x="869886" y="2138"/>
          <a:ext cx="6570778" cy="125999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624" tIns="41910" rIns="78232" bIns="41910" numCol="1" spcCol="1270" anchor="ctr" anchorCtr="0">
          <a:noAutofit/>
        </a:bodyPr>
        <a:lstStyle/>
        <a:p>
          <a:pPr lvl="0" algn="just" defTabSz="488950">
            <a:lnSpc>
              <a:spcPct val="90000"/>
            </a:lnSpc>
            <a:spcBef>
              <a:spcPct val="0"/>
            </a:spcBef>
            <a:spcAft>
              <a:spcPct val="35000"/>
            </a:spcAft>
          </a:pPr>
          <a:r>
            <a:rPr lang="es-ES" sz="1100" kern="1200" dirty="0" smtClean="0"/>
            <a:t>Una organización para que sea emprendedora, deberá permitir y facilitar que las personas que la componen, se comporten dando facilidades para la iniciativa dentro de la organización, estimulando nuevas oportunidades en la organización, entregando recursos y abiertos a los cambios. </a:t>
          </a:r>
          <a:endParaRPr lang="es-ES" sz="1100" kern="1200" dirty="0"/>
        </a:p>
      </dsp:txBody>
      <dsp:txXfrm rot="10800000">
        <a:off x="1184885" y="2138"/>
        <a:ext cx="6255779" cy="1259996"/>
      </dsp:txXfrm>
    </dsp:sp>
    <dsp:sp modelId="{599A0FB3-473F-4758-B7B8-D0CCA9399A0B}">
      <dsp:nvSpPr>
        <dsp:cNvPr id="0" name=""/>
        <dsp:cNvSpPr/>
      </dsp:nvSpPr>
      <dsp:spPr>
        <a:xfrm>
          <a:off x="154363" y="0"/>
          <a:ext cx="1259996" cy="12599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29541-5051-420F-A99D-A9E1A805EB3A}">
      <dsp:nvSpPr>
        <dsp:cNvPr id="0" name=""/>
        <dsp:cNvSpPr/>
      </dsp:nvSpPr>
      <dsp:spPr>
        <a:xfrm rot="10800000">
          <a:off x="1085907" y="1638253"/>
          <a:ext cx="6282750" cy="125999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624" tIns="45720" rIns="85344" bIns="45720" numCol="1" spcCol="1270" anchor="ctr" anchorCtr="0">
          <a:noAutofit/>
        </a:bodyPr>
        <a:lstStyle/>
        <a:p>
          <a:pPr lvl="0" algn="just" defTabSz="533400">
            <a:lnSpc>
              <a:spcPct val="90000"/>
            </a:lnSpc>
            <a:spcBef>
              <a:spcPct val="0"/>
            </a:spcBef>
            <a:spcAft>
              <a:spcPct val="35000"/>
            </a:spcAft>
          </a:pPr>
          <a:r>
            <a:rPr lang="es-ES" sz="1200" kern="1200" dirty="0" smtClean="0"/>
            <a:t>El desarrollo del espíritu emprendedor al interior de una organización, puede permitir desarrollar nuevos proyectos o también renovar con nuevas ideas. </a:t>
          </a:r>
          <a:endParaRPr lang="es-ES" sz="1200" kern="1200" dirty="0"/>
        </a:p>
      </dsp:txBody>
      <dsp:txXfrm rot="10800000">
        <a:off x="1400906" y="1638253"/>
        <a:ext cx="5967751" cy="1259996"/>
      </dsp:txXfrm>
    </dsp:sp>
    <dsp:sp modelId="{CBE11584-7473-4434-8747-A0344A590FD5}">
      <dsp:nvSpPr>
        <dsp:cNvPr id="0" name=""/>
        <dsp:cNvSpPr/>
      </dsp:nvSpPr>
      <dsp:spPr>
        <a:xfrm>
          <a:off x="10343" y="1656183"/>
          <a:ext cx="1259996" cy="12599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25A04-8EF6-413E-9BB5-E84F046C1BF8}">
      <dsp:nvSpPr>
        <dsp:cNvPr id="0" name=""/>
        <dsp:cNvSpPr/>
      </dsp:nvSpPr>
      <dsp:spPr>
        <a:xfrm rot="10800000">
          <a:off x="541356" y="3274368"/>
          <a:ext cx="7146887" cy="12599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5624" tIns="41910" rIns="78232" bIns="41910" numCol="1" spcCol="1270" anchor="t" anchorCtr="0">
          <a:noAutofit/>
        </a:bodyPr>
        <a:lstStyle/>
        <a:p>
          <a:pPr lvl="0" algn="l" defTabSz="488950">
            <a:lnSpc>
              <a:spcPct val="90000"/>
            </a:lnSpc>
            <a:spcBef>
              <a:spcPct val="0"/>
            </a:spcBef>
            <a:spcAft>
              <a:spcPct val="35000"/>
            </a:spcAft>
          </a:pPr>
          <a:r>
            <a:rPr lang="es-ES" sz="1100" kern="1200" dirty="0" smtClean="0"/>
            <a:t>Aspectos que las organizaciones emprendedoras deben tener como estrategias son:</a:t>
          </a:r>
          <a:endParaRPr lang="es-ES" sz="1100" kern="1200" dirty="0"/>
        </a:p>
        <a:p>
          <a:pPr marL="57150" lvl="1" indent="-57150" algn="l" defTabSz="444500">
            <a:lnSpc>
              <a:spcPct val="90000"/>
            </a:lnSpc>
            <a:spcBef>
              <a:spcPct val="0"/>
            </a:spcBef>
            <a:spcAft>
              <a:spcPct val="15000"/>
            </a:spcAft>
            <a:buChar char="••"/>
          </a:pPr>
          <a:r>
            <a:rPr lang="es-ES" sz="1000" kern="1200" dirty="0" smtClean="0"/>
            <a:t>La estrategia clave</a:t>
          </a:r>
          <a:endParaRPr lang="es-ES" sz="1000" kern="1200" dirty="0"/>
        </a:p>
        <a:p>
          <a:pPr marL="57150" lvl="1" indent="-57150" algn="l" defTabSz="444500">
            <a:lnSpc>
              <a:spcPct val="90000"/>
            </a:lnSpc>
            <a:spcBef>
              <a:spcPct val="0"/>
            </a:spcBef>
            <a:spcAft>
              <a:spcPct val="15000"/>
            </a:spcAft>
            <a:buChar char="••"/>
          </a:pPr>
          <a:r>
            <a:rPr lang="es-ES" sz="1000" kern="1200" dirty="0" smtClean="0"/>
            <a:t>Recursos estratégicos</a:t>
          </a:r>
          <a:endParaRPr lang="es-ES" sz="1000" kern="1200" dirty="0"/>
        </a:p>
        <a:p>
          <a:pPr marL="57150" lvl="1" indent="-57150" algn="l" defTabSz="444500">
            <a:lnSpc>
              <a:spcPct val="90000"/>
            </a:lnSpc>
            <a:spcBef>
              <a:spcPct val="0"/>
            </a:spcBef>
            <a:spcAft>
              <a:spcPct val="15000"/>
            </a:spcAft>
            <a:buChar char="••"/>
          </a:pPr>
          <a:r>
            <a:rPr lang="es-ES" sz="1000" kern="1200" dirty="0" smtClean="0"/>
            <a:t>Beneficios para el cliente</a:t>
          </a:r>
          <a:endParaRPr lang="es-ES" sz="1000" kern="1200" dirty="0"/>
        </a:p>
        <a:p>
          <a:pPr marL="57150" lvl="1" indent="-57150" algn="l" defTabSz="444500">
            <a:lnSpc>
              <a:spcPct val="90000"/>
            </a:lnSpc>
            <a:spcBef>
              <a:spcPct val="0"/>
            </a:spcBef>
            <a:spcAft>
              <a:spcPct val="15000"/>
            </a:spcAft>
            <a:buChar char="••"/>
          </a:pPr>
          <a:r>
            <a:rPr lang="es-ES" sz="1000" kern="1200" dirty="0" smtClean="0"/>
            <a:t>Límites de la empresa</a:t>
          </a:r>
          <a:endParaRPr lang="es-ES" sz="1000" kern="1200" dirty="0"/>
        </a:p>
        <a:p>
          <a:pPr marL="57150" lvl="1" indent="-57150" algn="l" defTabSz="444500">
            <a:lnSpc>
              <a:spcPct val="90000"/>
            </a:lnSpc>
            <a:spcBef>
              <a:spcPct val="0"/>
            </a:spcBef>
            <a:spcAft>
              <a:spcPct val="15000"/>
            </a:spcAft>
            <a:buChar char="••"/>
          </a:pPr>
          <a:r>
            <a:rPr lang="es-ES" sz="1000" kern="1200" dirty="0" smtClean="0"/>
            <a:t>La eficiencia</a:t>
          </a:r>
          <a:endParaRPr lang="es-ES" sz="1000" kern="1200" dirty="0"/>
        </a:p>
      </dsp:txBody>
      <dsp:txXfrm rot="10800000">
        <a:off x="856355" y="3274368"/>
        <a:ext cx="6831888" cy="1259996"/>
      </dsp:txXfrm>
    </dsp:sp>
    <dsp:sp modelId="{EBAB38C1-0E93-4F39-9ECF-43FB70723D6E}">
      <dsp:nvSpPr>
        <dsp:cNvPr id="0" name=""/>
        <dsp:cNvSpPr/>
      </dsp:nvSpPr>
      <dsp:spPr>
        <a:xfrm>
          <a:off x="0" y="3096343"/>
          <a:ext cx="1259996" cy="12599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BCB3B-673C-45B2-95D8-C1337D828400}">
      <dsp:nvSpPr>
        <dsp:cNvPr id="0" name=""/>
        <dsp:cNvSpPr/>
      </dsp:nvSpPr>
      <dsp:spPr>
        <a:xfrm>
          <a:off x="165381" y="2524"/>
          <a:ext cx="7898836" cy="9195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ES" sz="1900" kern="1200" dirty="0" smtClean="0"/>
            <a:t>Entre los conocimientos y habilidades que se suelen mencionar para dirigir una empresa, por pequeña que sea ésta, deberías tener nociones de:</a:t>
          </a:r>
          <a:endParaRPr lang="es-ES" sz="1900" kern="1200" dirty="0"/>
        </a:p>
      </dsp:txBody>
      <dsp:txXfrm>
        <a:off x="192315" y="29458"/>
        <a:ext cx="7844968" cy="865731"/>
      </dsp:txXfrm>
    </dsp:sp>
    <dsp:sp modelId="{83586B8E-9BDB-4510-ADCD-546ACEA13E04}">
      <dsp:nvSpPr>
        <dsp:cNvPr id="0" name=""/>
        <dsp:cNvSpPr/>
      </dsp:nvSpPr>
      <dsp:spPr>
        <a:xfrm>
          <a:off x="955265" y="922123"/>
          <a:ext cx="789883" cy="282894"/>
        </a:xfrm>
        <a:custGeom>
          <a:avLst/>
          <a:gdLst/>
          <a:ahLst/>
          <a:cxnLst/>
          <a:rect l="0" t="0" r="0" b="0"/>
          <a:pathLst>
            <a:path>
              <a:moveTo>
                <a:pt x="0" y="0"/>
              </a:moveTo>
              <a:lnTo>
                <a:pt x="0" y="282894"/>
              </a:lnTo>
              <a:lnTo>
                <a:pt x="789883" y="28289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0719F-9523-49F2-8306-885C8B93769F}">
      <dsp:nvSpPr>
        <dsp:cNvPr id="0" name=""/>
        <dsp:cNvSpPr/>
      </dsp:nvSpPr>
      <dsp:spPr>
        <a:xfrm>
          <a:off x="1745148" y="1018690"/>
          <a:ext cx="2146569" cy="3726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Gestión financiera. </a:t>
          </a:r>
          <a:endParaRPr lang="es-ES" sz="1100" kern="1200" dirty="0"/>
        </a:p>
      </dsp:txBody>
      <dsp:txXfrm>
        <a:off x="1756063" y="1029605"/>
        <a:ext cx="2124739" cy="350826"/>
      </dsp:txXfrm>
    </dsp:sp>
    <dsp:sp modelId="{EA53D8E6-2B06-4C48-B632-88A9D97F68DB}">
      <dsp:nvSpPr>
        <dsp:cNvPr id="0" name=""/>
        <dsp:cNvSpPr/>
      </dsp:nvSpPr>
      <dsp:spPr>
        <a:xfrm>
          <a:off x="955265" y="922123"/>
          <a:ext cx="789883" cy="769850"/>
        </a:xfrm>
        <a:custGeom>
          <a:avLst/>
          <a:gdLst/>
          <a:ahLst/>
          <a:cxnLst/>
          <a:rect l="0" t="0" r="0" b="0"/>
          <a:pathLst>
            <a:path>
              <a:moveTo>
                <a:pt x="0" y="0"/>
              </a:moveTo>
              <a:lnTo>
                <a:pt x="0" y="769850"/>
              </a:lnTo>
              <a:lnTo>
                <a:pt x="789883" y="7698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7CC4A-B271-466F-B251-9A7898E7CA8F}">
      <dsp:nvSpPr>
        <dsp:cNvPr id="0" name=""/>
        <dsp:cNvSpPr/>
      </dsp:nvSpPr>
      <dsp:spPr>
        <a:xfrm>
          <a:off x="1745148" y="1487913"/>
          <a:ext cx="2155332" cy="40812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Contabilidad</a:t>
          </a:r>
          <a:endParaRPr lang="es-ES" sz="1200" kern="1200" dirty="0"/>
        </a:p>
      </dsp:txBody>
      <dsp:txXfrm>
        <a:off x="1757102" y="1499867"/>
        <a:ext cx="2131424" cy="384215"/>
      </dsp:txXfrm>
    </dsp:sp>
    <dsp:sp modelId="{2860E822-29A3-4241-9203-DD0B8BC8219C}">
      <dsp:nvSpPr>
        <dsp:cNvPr id="0" name=""/>
        <dsp:cNvSpPr/>
      </dsp:nvSpPr>
      <dsp:spPr>
        <a:xfrm>
          <a:off x="955265" y="922123"/>
          <a:ext cx="789883" cy="1195624"/>
        </a:xfrm>
        <a:custGeom>
          <a:avLst/>
          <a:gdLst/>
          <a:ahLst/>
          <a:cxnLst/>
          <a:rect l="0" t="0" r="0" b="0"/>
          <a:pathLst>
            <a:path>
              <a:moveTo>
                <a:pt x="0" y="0"/>
              </a:moveTo>
              <a:lnTo>
                <a:pt x="0" y="1195624"/>
              </a:lnTo>
              <a:lnTo>
                <a:pt x="789883" y="11956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31697-E4E4-4A29-8CD8-A347DBDEDA51}">
      <dsp:nvSpPr>
        <dsp:cNvPr id="0" name=""/>
        <dsp:cNvSpPr/>
      </dsp:nvSpPr>
      <dsp:spPr>
        <a:xfrm>
          <a:off x="1745148" y="1992602"/>
          <a:ext cx="2305722" cy="25029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s-ES" sz="1050" kern="1200" dirty="0" smtClean="0"/>
            <a:t>Estudio de mercados </a:t>
          </a:r>
          <a:endParaRPr lang="es-ES" sz="1050" kern="1200" dirty="0"/>
        </a:p>
      </dsp:txBody>
      <dsp:txXfrm>
        <a:off x="1752479" y="1999933"/>
        <a:ext cx="2291060" cy="235629"/>
      </dsp:txXfrm>
    </dsp:sp>
    <dsp:sp modelId="{20082178-492B-45EF-B74B-446293F60884}">
      <dsp:nvSpPr>
        <dsp:cNvPr id="0" name=""/>
        <dsp:cNvSpPr/>
      </dsp:nvSpPr>
      <dsp:spPr>
        <a:xfrm>
          <a:off x="955265" y="922123"/>
          <a:ext cx="789883" cy="1666721"/>
        </a:xfrm>
        <a:custGeom>
          <a:avLst/>
          <a:gdLst/>
          <a:ahLst/>
          <a:cxnLst/>
          <a:rect l="0" t="0" r="0" b="0"/>
          <a:pathLst>
            <a:path>
              <a:moveTo>
                <a:pt x="0" y="0"/>
              </a:moveTo>
              <a:lnTo>
                <a:pt x="0" y="1666721"/>
              </a:lnTo>
              <a:lnTo>
                <a:pt x="789883" y="16667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9D2A4-8D0E-4C02-8364-1755EDFB618A}">
      <dsp:nvSpPr>
        <dsp:cNvPr id="0" name=""/>
        <dsp:cNvSpPr/>
      </dsp:nvSpPr>
      <dsp:spPr>
        <a:xfrm>
          <a:off x="1745148" y="2339460"/>
          <a:ext cx="2691245" cy="4987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Publicidad, promoción y relaciones públicas</a:t>
          </a:r>
          <a:endParaRPr lang="es-ES" sz="1400" kern="1200" dirty="0"/>
        </a:p>
      </dsp:txBody>
      <dsp:txXfrm>
        <a:off x="1759756" y="2354068"/>
        <a:ext cx="2662029" cy="469552"/>
      </dsp:txXfrm>
    </dsp:sp>
    <dsp:sp modelId="{80B59B61-5F80-46D8-85B1-B781E11B2536}">
      <dsp:nvSpPr>
        <dsp:cNvPr id="0" name=""/>
        <dsp:cNvSpPr/>
      </dsp:nvSpPr>
      <dsp:spPr>
        <a:xfrm>
          <a:off x="955265" y="922123"/>
          <a:ext cx="789883" cy="2243507"/>
        </a:xfrm>
        <a:custGeom>
          <a:avLst/>
          <a:gdLst/>
          <a:ahLst/>
          <a:cxnLst/>
          <a:rect l="0" t="0" r="0" b="0"/>
          <a:pathLst>
            <a:path>
              <a:moveTo>
                <a:pt x="0" y="0"/>
              </a:moveTo>
              <a:lnTo>
                <a:pt x="0" y="2243507"/>
              </a:lnTo>
              <a:lnTo>
                <a:pt x="789883" y="22435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D348D-B7A4-4A88-820D-B2862034334C}">
      <dsp:nvSpPr>
        <dsp:cNvPr id="0" name=""/>
        <dsp:cNvSpPr/>
      </dsp:nvSpPr>
      <dsp:spPr>
        <a:xfrm>
          <a:off x="1745148" y="2934795"/>
          <a:ext cx="2482990" cy="46167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Calidad de servicio a los clientes</a:t>
          </a:r>
          <a:endParaRPr lang="es-ES" sz="1400" kern="1200" dirty="0"/>
        </a:p>
      </dsp:txBody>
      <dsp:txXfrm>
        <a:off x="1758670" y="2948317"/>
        <a:ext cx="2455946" cy="434627"/>
      </dsp:txXfrm>
    </dsp:sp>
    <dsp:sp modelId="{C1311333-0226-47D1-93AC-FBF22BB6AC76}">
      <dsp:nvSpPr>
        <dsp:cNvPr id="0" name=""/>
        <dsp:cNvSpPr/>
      </dsp:nvSpPr>
      <dsp:spPr>
        <a:xfrm>
          <a:off x="955265" y="922123"/>
          <a:ext cx="789883" cy="2767160"/>
        </a:xfrm>
        <a:custGeom>
          <a:avLst/>
          <a:gdLst/>
          <a:ahLst/>
          <a:cxnLst/>
          <a:rect l="0" t="0" r="0" b="0"/>
          <a:pathLst>
            <a:path>
              <a:moveTo>
                <a:pt x="0" y="0"/>
              </a:moveTo>
              <a:lnTo>
                <a:pt x="0" y="2767160"/>
              </a:lnTo>
              <a:lnTo>
                <a:pt x="789883" y="27671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C559B-B6AF-443D-9707-DDC1FC9AA30A}">
      <dsp:nvSpPr>
        <dsp:cNvPr id="0" name=""/>
        <dsp:cNvSpPr/>
      </dsp:nvSpPr>
      <dsp:spPr>
        <a:xfrm>
          <a:off x="1745148" y="3493032"/>
          <a:ext cx="2630506" cy="39250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Fiscalidad</a:t>
          </a:r>
          <a:endParaRPr lang="es-ES" sz="1400" kern="1200" dirty="0"/>
        </a:p>
      </dsp:txBody>
      <dsp:txXfrm>
        <a:off x="1756644" y="3504528"/>
        <a:ext cx="2607514" cy="3695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F7EC-8319-4337-9853-10822A192FCC}">
      <dsp:nvSpPr>
        <dsp:cNvPr id="0" name=""/>
        <dsp:cNvSpPr/>
      </dsp:nvSpPr>
      <dsp:spPr>
        <a:xfrm>
          <a:off x="3024332" y="0"/>
          <a:ext cx="5054961" cy="4320480"/>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b="1" i="0" u="none" kern="1200" dirty="0" smtClean="0"/>
            <a:t>Investigar nuevas tendencias</a:t>
          </a:r>
          <a:endParaRPr lang="es-MX" sz="1600" kern="1200" dirty="0"/>
        </a:p>
        <a:p>
          <a:pPr marL="171450" lvl="1" indent="-171450" algn="l" defTabSz="711200">
            <a:lnSpc>
              <a:spcPct val="90000"/>
            </a:lnSpc>
            <a:spcBef>
              <a:spcPct val="0"/>
            </a:spcBef>
            <a:spcAft>
              <a:spcPct val="15000"/>
            </a:spcAft>
            <a:buChar char="••"/>
          </a:pPr>
          <a:r>
            <a:rPr lang="es-MX" sz="1600" b="1" i="0" u="none" kern="1200" dirty="0" smtClean="0"/>
            <a:t>Analizar tu competencia</a:t>
          </a:r>
          <a:endParaRPr lang="es-MX" sz="1600" kern="1200" dirty="0"/>
        </a:p>
        <a:p>
          <a:pPr marL="171450" lvl="1" indent="-171450" algn="l" defTabSz="711200">
            <a:lnSpc>
              <a:spcPct val="90000"/>
            </a:lnSpc>
            <a:spcBef>
              <a:spcPct val="0"/>
            </a:spcBef>
            <a:spcAft>
              <a:spcPct val="15000"/>
            </a:spcAft>
            <a:buChar char="••"/>
          </a:pPr>
          <a:r>
            <a:rPr lang="es-MX" sz="1600" b="1" i="0" u="none" kern="1200" dirty="0" smtClean="0"/>
            <a:t>Escuchar a tus clientes</a:t>
          </a:r>
          <a:endParaRPr lang="es-MX" sz="1600" kern="1200" dirty="0"/>
        </a:p>
        <a:p>
          <a:pPr marL="171450" lvl="1" indent="-171450" algn="l" defTabSz="711200">
            <a:lnSpc>
              <a:spcPct val="90000"/>
            </a:lnSpc>
            <a:spcBef>
              <a:spcPct val="0"/>
            </a:spcBef>
            <a:spcAft>
              <a:spcPct val="15000"/>
            </a:spcAft>
            <a:buChar char="••"/>
          </a:pPr>
          <a:r>
            <a:rPr lang="es-MX" sz="1600" b="1" i="0" u="none" kern="1200" dirty="0" smtClean="0"/>
            <a:t>Aprovecha los cambios legislativos y políticos</a:t>
          </a:r>
          <a:endParaRPr lang="es-MX" sz="1600" kern="1200" dirty="0"/>
        </a:p>
        <a:p>
          <a:pPr marL="171450" lvl="1" indent="-171450" algn="l" defTabSz="711200">
            <a:lnSpc>
              <a:spcPct val="90000"/>
            </a:lnSpc>
            <a:spcBef>
              <a:spcPct val="0"/>
            </a:spcBef>
            <a:spcAft>
              <a:spcPct val="15000"/>
            </a:spcAft>
            <a:buChar char="••"/>
          </a:pPr>
          <a:r>
            <a:rPr lang="es-MX" sz="1600" b="1" i="0" u="none" kern="1200" dirty="0" smtClean="0"/>
            <a:t>Nuevas tecnologías o productos</a:t>
          </a:r>
          <a:endParaRPr lang="es-MX" sz="1600" kern="1200" dirty="0"/>
        </a:p>
        <a:p>
          <a:pPr marL="171450" lvl="1" indent="-171450" algn="l" defTabSz="711200">
            <a:lnSpc>
              <a:spcPct val="90000"/>
            </a:lnSpc>
            <a:spcBef>
              <a:spcPct val="0"/>
            </a:spcBef>
            <a:spcAft>
              <a:spcPct val="15000"/>
            </a:spcAft>
            <a:buChar char="••"/>
          </a:pPr>
          <a:r>
            <a:rPr lang="es-MX" sz="1600" b="1" i="0" u="none" kern="1200" dirty="0" smtClean="0"/>
            <a:t>Elementos básicos que debes agregar a tu idea (innovación, creatividad, iniciativa, planificación y perspectiva) </a:t>
          </a:r>
          <a:endParaRPr lang="es-MX" sz="1600" kern="1200" dirty="0"/>
        </a:p>
        <a:p>
          <a:pPr marL="171450" lvl="1" indent="-171450" algn="l" defTabSz="711200">
            <a:lnSpc>
              <a:spcPct val="90000"/>
            </a:lnSpc>
            <a:spcBef>
              <a:spcPct val="0"/>
            </a:spcBef>
            <a:spcAft>
              <a:spcPct val="15000"/>
            </a:spcAft>
            <a:buChar char="••"/>
          </a:pPr>
          <a:endParaRPr lang="es-MX" sz="1600" kern="1200" dirty="0"/>
        </a:p>
        <a:p>
          <a:pPr marL="171450" lvl="1" indent="-171450" algn="l" defTabSz="711200">
            <a:lnSpc>
              <a:spcPct val="90000"/>
            </a:lnSpc>
            <a:spcBef>
              <a:spcPct val="0"/>
            </a:spcBef>
            <a:spcAft>
              <a:spcPct val="15000"/>
            </a:spcAft>
            <a:buChar char="••"/>
          </a:pPr>
          <a:endParaRPr lang="es-MX" sz="1600" kern="1200" dirty="0"/>
        </a:p>
      </dsp:txBody>
      <dsp:txXfrm>
        <a:off x="3024332" y="540060"/>
        <a:ext cx="3434781" cy="3240360"/>
      </dsp:txXfrm>
    </dsp:sp>
    <dsp:sp modelId="{3F022F15-D09F-4A86-9612-1A3F6B89CF40}">
      <dsp:nvSpPr>
        <dsp:cNvPr id="0" name=""/>
        <dsp:cNvSpPr/>
      </dsp:nvSpPr>
      <dsp:spPr>
        <a:xfrm>
          <a:off x="345641" y="0"/>
          <a:ext cx="2678691" cy="43204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t>Identificación de oportunidades en un negocio </a:t>
          </a:r>
          <a:endParaRPr lang="es-MX" sz="2400" kern="1200" dirty="0"/>
        </a:p>
      </dsp:txBody>
      <dsp:txXfrm>
        <a:off x="476404" y="130763"/>
        <a:ext cx="2417165" cy="4058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AC05-38F6-41C5-B0A9-98A578A50901}">
      <dsp:nvSpPr>
        <dsp:cNvPr id="0" name=""/>
        <dsp:cNvSpPr/>
      </dsp:nvSpPr>
      <dsp:spPr>
        <a:xfrm>
          <a:off x="4085" y="1722097"/>
          <a:ext cx="2163534" cy="1081767"/>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Tipos de empresas</a:t>
          </a:r>
          <a:endParaRPr lang="es-MX" sz="1900" kern="1200" dirty="0"/>
        </a:p>
      </dsp:txBody>
      <dsp:txXfrm>
        <a:off x="35769" y="1753781"/>
        <a:ext cx="2100166" cy="1018399"/>
      </dsp:txXfrm>
    </dsp:sp>
    <dsp:sp modelId="{F6796CCA-D9D5-4996-A421-E23ECA244966}">
      <dsp:nvSpPr>
        <dsp:cNvPr id="0" name=""/>
        <dsp:cNvSpPr/>
      </dsp:nvSpPr>
      <dsp:spPr>
        <a:xfrm rot="18289469">
          <a:off x="1842606" y="1619454"/>
          <a:ext cx="1515439" cy="43022"/>
        </a:xfrm>
        <a:custGeom>
          <a:avLst/>
          <a:gdLst/>
          <a:ahLst/>
          <a:cxnLst/>
          <a:rect l="0" t="0" r="0" b="0"/>
          <a:pathLst>
            <a:path>
              <a:moveTo>
                <a:pt x="0" y="21511"/>
              </a:moveTo>
              <a:lnTo>
                <a:pt x="1515439" y="2151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562440" y="1603079"/>
        <a:ext cx="75771" cy="75771"/>
      </dsp:txXfrm>
    </dsp:sp>
    <dsp:sp modelId="{C8D62FEA-2F67-48BE-9199-590992A74D93}">
      <dsp:nvSpPr>
        <dsp:cNvPr id="0" name=""/>
        <dsp:cNvSpPr/>
      </dsp:nvSpPr>
      <dsp:spPr>
        <a:xfrm>
          <a:off x="3033032" y="478065"/>
          <a:ext cx="2163534" cy="1081767"/>
        </a:xfrm>
        <a:prstGeom prst="roundRect">
          <a:avLst>
            <a:gd name="adj" fmla="val 10000"/>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Industriales o fabriles</a:t>
          </a:r>
          <a:endParaRPr lang="es-MX" sz="1900" kern="1200" dirty="0"/>
        </a:p>
      </dsp:txBody>
      <dsp:txXfrm>
        <a:off x="3064716" y="509749"/>
        <a:ext cx="2100166" cy="1018399"/>
      </dsp:txXfrm>
    </dsp:sp>
    <dsp:sp modelId="{52CBFAD3-0EB1-41D8-81FE-39E78DC924A0}">
      <dsp:nvSpPr>
        <dsp:cNvPr id="0" name=""/>
        <dsp:cNvSpPr/>
      </dsp:nvSpPr>
      <dsp:spPr>
        <a:xfrm>
          <a:off x="5196567" y="997438"/>
          <a:ext cx="865413" cy="43022"/>
        </a:xfrm>
        <a:custGeom>
          <a:avLst/>
          <a:gdLst/>
          <a:ahLst/>
          <a:cxnLst/>
          <a:rect l="0" t="0" r="0" b="0"/>
          <a:pathLst>
            <a:path>
              <a:moveTo>
                <a:pt x="0" y="21511"/>
              </a:moveTo>
              <a:lnTo>
                <a:pt x="865413" y="2151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607638" y="997314"/>
        <a:ext cx="43270" cy="43270"/>
      </dsp:txXfrm>
    </dsp:sp>
    <dsp:sp modelId="{B3A42197-229D-4E18-AEA3-4C6D53232B56}">
      <dsp:nvSpPr>
        <dsp:cNvPr id="0" name=""/>
        <dsp:cNvSpPr/>
      </dsp:nvSpPr>
      <dsp:spPr>
        <a:xfrm>
          <a:off x="6061980" y="478065"/>
          <a:ext cx="2163534" cy="1081767"/>
        </a:xfrm>
        <a:prstGeom prst="roundRect">
          <a:avLst>
            <a:gd name="adj" fmla="val 10000"/>
          </a:avLst>
        </a:prstGeom>
        <a:solidFill>
          <a:schemeClr val="accent1">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Transformación de materia prima a producto</a:t>
          </a:r>
          <a:endParaRPr lang="es-MX" sz="1900" kern="1200" dirty="0"/>
        </a:p>
      </dsp:txBody>
      <dsp:txXfrm>
        <a:off x="6093664" y="509749"/>
        <a:ext cx="2100166" cy="1018399"/>
      </dsp:txXfrm>
    </dsp:sp>
    <dsp:sp modelId="{8A4BCFBF-63C4-4508-837F-C0B66B663789}">
      <dsp:nvSpPr>
        <dsp:cNvPr id="0" name=""/>
        <dsp:cNvSpPr/>
      </dsp:nvSpPr>
      <dsp:spPr>
        <a:xfrm>
          <a:off x="2167619" y="2241470"/>
          <a:ext cx="865413" cy="43022"/>
        </a:xfrm>
        <a:custGeom>
          <a:avLst/>
          <a:gdLst/>
          <a:ahLst/>
          <a:cxnLst/>
          <a:rect l="0" t="0" r="0" b="0"/>
          <a:pathLst>
            <a:path>
              <a:moveTo>
                <a:pt x="0" y="21511"/>
              </a:moveTo>
              <a:lnTo>
                <a:pt x="865413" y="2151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578690" y="2241346"/>
        <a:ext cx="43270" cy="43270"/>
      </dsp:txXfrm>
    </dsp:sp>
    <dsp:sp modelId="{89CED9C9-9D69-4D12-AEB6-A72D654AC1A4}">
      <dsp:nvSpPr>
        <dsp:cNvPr id="0" name=""/>
        <dsp:cNvSpPr/>
      </dsp:nvSpPr>
      <dsp:spPr>
        <a:xfrm>
          <a:off x="3033032" y="1722097"/>
          <a:ext cx="2163534" cy="1081767"/>
        </a:xfrm>
        <a:prstGeom prst="roundRect">
          <a:avLst>
            <a:gd name="adj" fmla="val 10000"/>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comerciales</a:t>
          </a:r>
          <a:endParaRPr lang="es-MX" sz="1900" kern="1200" dirty="0"/>
        </a:p>
      </dsp:txBody>
      <dsp:txXfrm>
        <a:off x="3064716" y="1753781"/>
        <a:ext cx="2100166" cy="1018399"/>
      </dsp:txXfrm>
    </dsp:sp>
    <dsp:sp modelId="{B6E5A1E7-7C76-4043-86E0-DA8F96BC2E60}">
      <dsp:nvSpPr>
        <dsp:cNvPr id="0" name=""/>
        <dsp:cNvSpPr/>
      </dsp:nvSpPr>
      <dsp:spPr>
        <a:xfrm>
          <a:off x="5196567" y="2241470"/>
          <a:ext cx="865413" cy="43022"/>
        </a:xfrm>
        <a:custGeom>
          <a:avLst/>
          <a:gdLst/>
          <a:ahLst/>
          <a:cxnLst/>
          <a:rect l="0" t="0" r="0" b="0"/>
          <a:pathLst>
            <a:path>
              <a:moveTo>
                <a:pt x="0" y="21511"/>
              </a:moveTo>
              <a:lnTo>
                <a:pt x="865413" y="2151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607638" y="2241346"/>
        <a:ext cx="43270" cy="43270"/>
      </dsp:txXfrm>
    </dsp:sp>
    <dsp:sp modelId="{797A0CA0-CFC2-4A93-88FD-35AF280EB685}">
      <dsp:nvSpPr>
        <dsp:cNvPr id="0" name=""/>
        <dsp:cNvSpPr/>
      </dsp:nvSpPr>
      <dsp:spPr>
        <a:xfrm>
          <a:off x="6061980" y="1722097"/>
          <a:ext cx="2163534" cy="1081767"/>
        </a:xfrm>
        <a:prstGeom prst="roundRect">
          <a:avLst>
            <a:gd name="adj" fmla="val 10000"/>
          </a:avLst>
        </a:prstGeom>
        <a:solidFill>
          <a:schemeClr val="accent1">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Compra y venta de artículos terminados</a:t>
          </a:r>
          <a:endParaRPr lang="es-MX" sz="1900" kern="1200" dirty="0"/>
        </a:p>
      </dsp:txBody>
      <dsp:txXfrm>
        <a:off x="6093664" y="1753781"/>
        <a:ext cx="2100166" cy="1018399"/>
      </dsp:txXfrm>
    </dsp:sp>
    <dsp:sp modelId="{107802F7-485F-42C8-9548-3D67FE5070D4}">
      <dsp:nvSpPr>
        <dsp:cNvPr id="0" name=""/>
        <dsp:cNvSpPr/>
      </dsp:nvSpPr>
      <dsp:spPr>
        <a:xfrm rot="3310531">
          <a:off x="1842606" y="2863486"/>
          <a:ext cx="1515439" cy="43022"/>
        </a:xfrm>
        <a:custGeom>
          <a:avLst/>
          <a:gdLst/>
          <a:ahLst/>
          <a:cxnLst/>
          <a:rect l="0" t="0" r="0" b="0"/>
          <a:pathLst>
            <a:path>
              <a:moveTo>
                <a:pt x="0" y="21511"/>
              </a:moveTo>
              <a:lnTo>
                <a:pt x="1515439" y="2151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562440" y="2847111"/>
        <a:ext cx="75771" cy="75771"/>
      </dsp:txXfrm>
    </dsp:sp>
    <dsp:sp modelId="{EC27C8CC-5911-470C-9BF4-4DEF9B60126A}">
      <dsp:nvSpPr>
        <dsp:cNvPr id="0" name=""/>
        <dsp:cNvSpPr/>
      </dsp:nvSpPr>
      <dsp:spPr>
        <a:xfrm>
          <a:off x="3033032" y="2966130"/>
          <a:ext cx="2163534" cy="1081767"/>
        </a:xfrm>
        <a:prstGeom prst="roundRect">
          <a:avLst>
            <a:gd name="adj" fmla="val 10000"/>
          </a:avLst>
        </a:prstGeom>
        <a:solidFill>
          <a:schemeClr val="accent1">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Servicios </a:t>
          </a:r>
          <a:endParaRPr lang="es-MX" sz="1900" kern="1200" dirty="0"/>
        </a:p>
      </dsp:txBody>
      <dsp:txXfrm>
        <a:off x="3064716" y="2997814"/>
        <a:ext cx="2100166" cy="1018399"/>
      </dsp:txXfrm>
    </dsp:sp>
    <dsp:sp modelId="{FCA33683-562F-4FB3-AA4E-9E058533D0F4}">
      <dsp:nvSpPr>
        <dsp:cNvPr id="0" name=""/>
        <dsp:cNvSpPr/>
      </dsp:nvSpPr>
      <dsp:spPr>
        <a:xfrm>
          <a:off x="5196567" y="3485502"/>
          <a:ext cx="865413" cy="43022"/>
        </a:xfrm>
        <a:custGeom>
          <a:avLst/>
          <a:gdLst/>
          <a:ahLst/>
          <a:cxnLst/>
          <a:rect l="0" t="0" r="0" b="0"/>
          <a:pathLst>
            <a:path>
              <a:moveTo>
                <a:pt x="0" y="21511"/>
              </a:moveTo>
              <a:lnTo>
                <a:pt x="865413" y="2151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607638" y="3485378"/>
        <a:ext cx="43270" cy="43270"/>
      </dsp:txXfrm>
    </dsp:sp>
    <dsp:sp modelId="{54AF3D51-95E9-4C59-AA8E-481D1BA84D84}">
      <dsp:nvSpPr>
        <dsp:cNvPr id="0" name=""/>
        <dsp:cNvSpPr/>
      </dsp:nvSpPr>
      <dsp:spPr>
        <a:xfrm>
          <a:off x="6061980" y="2966130"/>
          <a:ext cx="2163534" cy="1081767"/>
        </a:xfrm>
        <a:prstGeom prst="roundRect">
          <a:avLst>
            <a:gd name="adj" fmla="val 10000"/>
          </a:avLst>
        </a:prstGeom>
        <a:solidFill>
          <a:schemeClr val="accent1">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t>Prestación de servicios no tangibles</a:t>
          </a:r>
          <a:endParaRPr lang="es-MX" sz="1900" kern="1200" dirty="0"/>
        </a:p>
      </dsp:txBody>
      <dsp:txXfrm>
        <a:off x="6093664" y="2997814"/>
        <a:ext cx="2100166" cy="101839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13DF7-F1B6-4BC5-B151-FC2B611EB2BB}" type="datetimeFigureOut">
              <a:rPr lang="es-MX" smtClean="0"/>
              <a:t>19/03/2017</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0FE31-1985-4EB1-8B64-0843CF87A61E}" type="slidenum">
              <a:rPr lang="es-MX" smtClean="0"/>
              <a:t>‹Nº›</a:t>
            </a:fld>
            <a:endParaRPr lang="es-MX" dirty="0"/>
          </a:p>
        </p:txBody>
      </p:sp>
    </p:spTree>
    <p:extLst>
      <p:ext uri="{BB962C8B-B14F-4D97-AF65-F5344CB8AC3E}">
        <p14:creationId xmlns:p14="http://schemas.microsoft.com/office/powerpoint/2010/main" val="38478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31BF5-E562-4AA3-87B7-369ED975390E}" type="slidenum">
              <a:rPr lang="es-ES"/>
              <a:pPr/>
              <a:t>15</a:t>
            </a:fld>
            <a:endParaRPr lang="es-E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8F10F-51B8-47F4-B2A9-AC3296BCCB6C}" type="slidenum">
              <a:rPr lang="es-ES"/>
              <a:pPr/>
              <a:t>25</a:t>
            </a:fld>
            <a:endParaRPr lang="es-ES" dirty="0"/>
          </a:p>
        </p:txBody>
      </p:sp>
      <p:sp>
        <p:nvSpPr>
          <p:cNvPr id="135170" name="Rectangle 2"/>
          <p:cNvSpPr>
            <a:spLocks noGrp="1" noRot="1" noChangeAspect="1" noChangeArrowheads="1" noTextEdit="1"/>
          </p:cNvSpPr>
          <p:nvPr>
            <p:ph type="sldImg"/>
          </p:nvPr>
        </p:nvSpPr>
        <p:spPr>
          <a:xfrm>
            <a:off x="1143000" y="685800"/>
            <a:ext cx="4572000" cy="3429000"/>
          </a:xfrm>
          <a:ln/>
        </p:spPr>
      </p:sp>
      <p:sp>
        <p:nvSpPr>
          <p:cNvPr id="13517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18C1F-F728-4DFD-A86E-0715078AD174}" type="slidenum">
              <a:rPr lang="es-ES"/>
              <a:pPr/>
              <a:t>26</a:t>
            </a:fld>
            <a:endParaRPr lang="es-ES" dirty="0"/>
          </a:p>
        </p:txBody>
      </p:sp>
      <p:sp>
        <p:nvSpPr>
          <p:cNvPr id="143362" name="Rectangle 2"/>
          <p:cNvSpPr>
            <a:spLocks noGrp="1" noRot="1" noChangeAspect="1" noChangeArrowheads="1" noTextEdit="1"/>
          </p:cNvSpPr>
          <p:nvPr>
            <p:ph type="sldImg"/>
          </p:nvPr>
        </p:nvSpPr>
        <p:spPr>
          <a:xfrm>
            <a:off x="1143000" y="685800"/>
            <a:ext cx="4572000" cy="3429000"/>
          </a:xfrm>
          <a:ln/>
        </p:spPr>
      </p:sp>
      <p:sp>
        <p:nvSpPr>
          <p:cNvPr id="143363"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9DC86-B926-4EED-8DB1-7BAB3033D37F}" type="slidenum">
              <a:rPr lang="es-ES" altLang="es-MX"/>
              <a:pPr/>
              <a:t>33</a:t>
            </a:fld>
            <a:endParaRPr lang="es-ES" altLang="es-MX"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ES_tradnl" altLang="es-MX"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2F0FE31-1985-4EB1-8B64-0843CF87A61E}" type="slidenum">
              <a:rPr lang="es-MX" smtClean="0"/>
              <a:t>35</a:t>
            </a:fld>
            <a:endParaRPr lang="es-MX" dirty="0"/>
          </a:p>
        </p:txBody>
      </p:sp>
    </p:spTree>
    <p:extLst>
      <p:ext uri="{BB962C8B-B14F-4D97-AF65-F5344CB8AC3E}">
        <p14:creationId xmlns:p14="http://schemas.microsoft.com/office/powerpoint/2010/main" val="379475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373363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2252879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2166628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1006831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3271326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0050015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677006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21038210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5576955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2694939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19/03/2017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3273453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19/03/2017</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dirty="0"/>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19/03/2017</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3.xml"/><Relationship Id="rId5" Type="http://schemas.openxmlformats.org/officeDocument/2006/relationships/image" Target="../media/image23.wmf"/><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3600" dirty="0" smtClean="0"/>
              <a:t>CREATIVIDAD E INNOVACIÓN EMPRESARIAL</a:t>
            </a:r>
            <a:endParaRPr lang="es-MX" sz="3600" dirty="0"/>
          </a:p>
        </p:txBody>
      </p:sp>
      <p:sp>
        <p:nvSpPr>
          <p:cNvPr id="4" name="3 Subtítulo"/>
          <p:cNvSpPr txBox="1">
            <a:spLocks noGrp="1"/>
          </p:cNvSpPr>
          <p:nvPr>
            <p:ph type="subTitle" idx="1"/>
          </p:nvPr>
        </p:nvSpPr>
        <p:spPr>
          <a:xfrm>
            <a:off x="1043608" y="3717032"/>
            <a:ext cx="7776864" cy="2616101"/>
          </a:xfrm>
          <a:prstGeom prst="rect">
            <a:avLst/>
          </a:prstGeom>
          <a:noFill/>
        </p:spPr>
        <p:txBody>
          <a:bodyPr wrap="square" rtlCol="0">
            <a:spAutoFit/>
          </a:bodyPr>
          <a:lstStyle/>
          <a:p>
            <a:pPr algn="r"/>
            <a:r>
              <a:rPr lang="es-MX" sz="2000" b="1" dirty="0" smtClean="0">
                <a:solidFill>
                  <a:schemeClr val="tx1"/>
                </a:solidFill>
                <a:latin typeface="Arial" pitchFamily="34" charset="0"/>
                <a:cs typeface="Arial" pitchFamily="34" charset="0"/>
              </a:rPr>
              <a:t>Área Académica: Licenciatura en contaduría</a:t>
            </a:r>
          </a:p>
          <a:p>
            <a:pPr algn="r"/>
            <a:endParaRPr lang="es-MX" sz="2000" b="1" dirty="0" smtClean="0">
              <a:solidFill>
                <a:schemeClr val="tx1"/>
              </a:solidFill>
              <a:latin typeface="Arial" pitchFamily="34" charset="0"/>
              <a:cs typeface="Arial" pitchFamily="34" charset="0"/>
            </a:endParaRPr>
          </a:p>
          <a:p>
            <a:pPr algn="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Profesor(a):L.A. Martín Eduardo Baeza Ramírez</a:t>
            </a:r>
          </a:p>
          <a:p>
            <a:pPr algn="r"/>
            <a:endParaRPr lang="es-MX" sz="2000" b="1" dirty="0" smtClean="0">
              <a:solidFill>
                <a:schemeClr val="tx1"/>
              </a:solidFill>
              <a:latin typeface="Arial" pitchFamily="34" charset="0"/>
              <a:cs typeface="Arial" pitchFamily="34" charset="0"/>
            </a:endParaRPr>
          </a:p>
          <a:p>
            <a:pPr algn="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Período: Enero - Junio /2017</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124744"/>
            <a:ext cx="7452320" cy="1143000"/>
          </a:xfrm>
        </p:spPr>
        <p:txBody>
          <a:bodyPr>
            <a:noAutofit/>
          </a:bodyPr>
          <a:lstStyle/>
          <a:p>
            <a:r>
              <a:rPr lang="es-ES" sz="2800" dirty="0"/>
              <a:t>1.2.4 Organizaciones emprendedoras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18914353"/>
              </p:ext>
            </p:extLst>
          </p:nvPr>
        </p:nvGraphicFramePr>
        <p:xfrm>
          <a:off x="457200" y="2132856"/>
          <a:ext cx="82296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5756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484784"/>
            <a:ext cx="6573416" cy="1143000"/>
          </a:xfrm>
        </p:spPr>
        <p:txBody>
          <a:bodyPr>
            <a:noAutofit/>
          </a:bodyPr>
          <a:lstStyle/>
          <a:p>
            <a:r>
              <a:rPr lang="es-ES" sz="3200" dirty="0"/>
              <a:t>1.3 </a:t>
            </a:r>
            <a:r>
              <a:rPr lang="es-ES" sz="3200" dirty="0" smtClean="0"/>
              <a:t>El </a:t>
            </a:r>
            <a:r>
              <a:rPr lang="es-ES" sz="3200" dirty="0"/>
              <a:t>perfil del emprendedor en la era del conocimiento.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31866644"/>
              </p:ext>
            </p:extLst>
          </p:nvPr>
        </p:nvGraphicFramePr>
        <p:xfrm>
          <a:off x="457200" y="2781300"/>
          <a:ext cx="8229600" cy="3888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741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12776"/>
            <a:ext cx="8229600" cy="1143000"/>
          </a:xfrm>
        </p:spPr>
        <p:txBody>
          <a:bodyPr>
            <a:normAutofit/>
          </a:bodyPr>
          <a:lstStyle/>
          <a:p>
            <a:r>
              <a:rPr lang="es-MX" dirty="0" smtClean="0"/>
              <a:t>1.4</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6150029"/>
              </p:ext>
            </p:extLst>
          </p:nvPr>
        </p:nvGraphicFramePr>
        <p:xfrm>
          <a:off x="323528" y="2276872"/>
          <a:ext cx="842493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166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348880"/>
            <a:ext cx="8229600" cy="1143000"/>
          </a:xfrm>
        </p:spPr>
        <p:txBody>
          <a:bodyPr>
            <a:normAutofit fontScale="90000"/>
          </a:bodyPr>
          <a:lstStyle/>
          <a:p>
            <a:r>
              <a:rPr lang="es-MX" dirty="0" smtClean="0"/>
              <a:t>2. Gestión de la innovación en la dinámica empresarial</a:t>
            </a:r>
            <a:endParaRPr lang="es-MX" dirty="0"/>
          </a:p>
        </p:txBody>
      </p:sp>
    </p:spTree>
    <p:extLst>
      <p:ext uri="{BB962C8B-B14F-4D97-AF65-F5344CB8AC3E}">
        <p14:creationId xmlns:p14="http://schemas.microsoft.com/office/powerpoint/2010/main" val="3060826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6029943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239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488641" y="2081770"/>
            <a:ext cx="8229600" cy="49053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s-ES" sz="3200" dirty="0">
                <a:solidFill>
                  <a:schemeClr val="tx1"/>
                </a:solidFill>
              </a:rPr>
              <a:t>El modelo de gestión de la innovación</a:t>
            </a:r>
          </a:p>
        </p:txBody>
      </p:sp>
      <p:grpSp>
        <p:nvGrpSpPr>
          <p:cNvPr id="23578" name="Group 26"/>
          <p:cNvGrpSpPr>
            <a:grpSpLocks/>
          </p:cNvGrpSpPr>
          <p:nvPr/>
        </p:nvGrpSpPr>
        <p:grpSpPr bwMode="auto">
          <a:xfrm>
            <a:off x="1146659" y="3140869"/>
            <a:ext cx="6913563" cy="3311525"/>
            <a:chOff x="612" y="936"/>
            <a:chExt cx="4355" cy="2086"/>
          </a:xfrm>
        </p:grpSpPr>
        <p:sp>
          <p:nvSpPr>
            <p:cNvPr id="23557" name="Oval 5"/>
            <p:cNvSpPr>
              <a:spLocks noChangeArrowheads="1"/>
            </p:cNvSpPr>
            <p:nvPr/>
          </p:nvSpPr>
          <p:spPr bwMode="auto">
            <a:xfrm>
              <a:off x="2131" y="936"/>
              <a:ext cx="1270" cy="49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 sz="1800" dirty="0"/>
                <a:t>FOCALIZAR</a:t>
              </a:r>
            </a:p>
          </p:txBody>
        </p:sp>
        <p:sp>
          <p:nvSpPr>
            <p:cNvPr id="23559" name="Oval 7"/>
            <p:cNvSpPr>
              <a:spLocks noChangeArrowheads="1"/>
            </p:cNvSpPr>
            <p:nvPr/>
          </p:nvSpPr>
          <p:spPr bwMode="auto">
            <a:xfrm>
              <a:off x="3697" y="1729"/>
              <a:ext cx="1270" cy="49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 sz="1800" dirty="0"/>
                <a:t>CAPACITARSE</a:t>
              </a:r>
            </a:p>
          </p:txBody>
        </p:sp>
        <p:sp>
          <p:nvSpPr>
            <p:cNvPr id="23560" name="Oval 8"/>
            <p:cNvSpPr>
              <a:spLocks noChangeArrowheads="1"/>
            </p:cNvSpPr>
            <p:nvPr/>
          </p:nvSpPr>
          <p:spPr bwMode="auto">
            <a:xfrm>
              <a:off x="2132" y="2523"/>
              <a:ext cx="1270" cy="49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 sz="1800" dirty="0"/>
                <a:t>IMPLANTAR</a:t>
              </a:r>
            </a:p>
          </p:txBody>
        </p:sp>
        <p:sp>
          <p:nvSpPr>
            <p:cNvPr id="23561" name="Oval 9"/>
            <p:cNvSpPr>
              <a:spLocks noChangeArrowheads="1"/>
            </p:cNvSpPr>
            <p:nvPr/>
          </p:nvSpPr>
          <p:spPr bwMode="auto">
            <a:xfrm>
              <a:off x="612" y="1730"/>
              <a:ext cx="1270" cy="49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 sz="1800" dirty="0"/>
                <a:t>VIGILAR</a:t>
              </a:r>
            </a:p>
          </p:txBody>
        </p:sp>
        <p:sp>
          <p:nvSpPr>
            <p:cNvPr id="23562" name="Oval 10"/>
            <p:cNvSpPr>
              <a:spLocks noChangeArrowheads="1"/>
            </p:cNvSpPr>
            <p:nvPr/>
          </p:nvSpPr>
          <p:spPr bwMode="auto">
            <a:xfrm>
              <a:off x="2132" y="1729"/>
              <a:ext cx="1270" cy="49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 sz="1800" dirty="0"/>
                <a:t>APRENDER</a:t>
              </a:r>
            </a:p>
          </p:txBody>
        </p:sp>
        <p:cxnSp>
          <p:nvCxnSpPr>
            <p:cNvPr id="23563" name="AutoShape 11"/>
            <p:cNvCxnSpPr>
              <a:cxnSpLocks noChangeShapeType="1"/>
              <a:stCxn id="23561" idx="0"/>
              <a:endCxn id="23557" idx="2"/>
            </p:cNvCxnSpPr>
            <p:nvPr/>
          </p:nvCxnSpPr>
          <p:spPr bwMode="auto">
            <a:xfrm rot="16200000">
              <a:off x="1417" y="1016"/>
              <a:ext cx="544" cy="884"/>
            </a:xfrm>
            <a:prstGeom prst="curvedConnector2">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3564" name="AutoShape 12"/>
            <p:cNvCxnSpPr>
              <a:cxnSpLocks noChangeShapeType="1"/>
              <a:stCxn id="23557" idx="6"/>
              <a:endCxn id="23559" idx="0"/>
            </p:cNvCxnSpPr>
            <p:nvPr/>
          </p:nvCxnSpPr>
          <p:spPr bwMode="auto">
            <a:xfrm>
              <a:off x="3401" y="1186"/>
              <a:ext cx="931" cy="543"/>
            </a:xfrm>
            <a:prstGeom prst="curvedConnector2">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3565" name="AutoShape 13"/>
            <p:cNvCxnSpPr>
              <a:cxnSpLocks noChangeShapeType="1"/>
              <a:stCxn id="23559" idx="4"/>
              <a:endCxn id="23560" idx="6"/>
            </p:cNvCxnSpPr>
            <p:nvPr/>
          </p:nvCxnSpPr>
          <p:spPr bwMode="auto">
            <a:xfrm rot="5400000">
              <a:off x="3594" y="2036"/>
              <a:ext cx="545" cy="930"/>
            </a:xfrm>
            <a:prstGeom prst="curvedConnector2">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3566" name="AutoShape 14"/>
            <p:cNvCxnSpPr>
              <a:cxnSpLocks noChangeShapeType="1"/>
              <a:stCxn id="23560" idx="2"/>
              <a:endCxn id="23561" idx="4"/>
            </p:cNvCxnSpPr>
            <p:nvPr/>
          </p:nvCxnSpPr>
          <p:spPr bwMode="auto">
            <a:xfrm rot="10800000">
              <a:off x="1247" y="2229"/>
              <a:ext cx="885" cy="544"/>
            </a:xfrm>
            <a:prstGeom prst="curvedConnector2">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3570" name="AutoShape 18"/>
            <p:cNvCxnSpPr>
              <a:cxnSpLocks noChangeShapeType="1"/>
              <a:stCxn id="23561" idx="7"/>
              <a:endCxn id="23557" idx="3"/>
            </p:cNvCxnSpPr>
            <p:nvPr/>
          </p:nvCxnSpPr>
          <p:spPr bwMode="auto">
            <a:xfrm flipV="1">
              <a:off x="1696" y="1362"/>
              <a:ext cx="621" cy="441"/>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1" name="AutoShape 19"/>
            <p:cNvCxnSpPr>
              <a:cxnSpLocks noChangeShapeType="1"/>
              <a:stCxn id="23557" idx="5"/>
              <a:endCxn id="23559" idx="1"/>
            </p:cNvCxnSpPr>
            <p:nvPr/>
          </p:nvCxnSpPr>
          <p:spPr bwMode="auto">
            <a:xfrm>
              <a:off x="3215" y="1362"/>
              <a:ext cx="668" cy="44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2" name="AutoShape 20"/>
            <p:cNvCxnSpPr>
              <a:cxnSpLocks noChangeShapeType="1"/>
              <a:stCxn id="23560" idx="7"/>
              <a:endCxn id="23559" idx="3"/>
            </p:cNvCxnSpPr>
            <p:nvPr/>
          </p:nvCxnSpPr>
          <p:spPr bwMode="auto">
            <a:xfrm flipV="1">
              <a:off x="3216" y="2155"/>
              <a:ext cx="667" cy="441"/>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3" name="AutoShape 21"/>
            <p:cNvCxnSpPr>
              <a:cxnSpLocks noChangeShapeType="1"/>
              <a:stCxn id="23561" idx="5"/>
              <a:endCxn id="23560" idx="1"/>
            </p:cNvCxnSpPr>
            <p:nvPr/>
          </p:nvCxnSpPr>
          <p:spPr bwMode="auto">
            <a:xfrm>
              <a:off x="1696" y="2156"/>
              <a:ext cx="622" cy="44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4" name="AutoShape 22"/>
            <p:cNvCxnSpPr>
              <a:cxnSpLocks noChangeShapeType="1"/>
              <a:stCxn id="23561" idx="6"/>
              <a:endCxn id="23562" idx="2"/>
            </p:cNvCxnSpPr>
            <p:nvPr/>
          </p:nvCxnSpPr>
          <p:spPr bwMode="auto">
            <a:xfrm flipV="1">
              <a:off x="1882" y="1979"/>
              <a:ext cx="250" cy="1"/>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5" name="AutoShape 23"/>
            <p:cNvCxnSpPr>
              <a:cxnSpLocks noChangeShapeType="1"/>
              <a:stCxn id="23562" idx="6"/>
              <a:endCxn id="23559" idx="2"/>
            </p:cNvCxnSpPr>
            <p:nvPr/>
          </p:nvCxnSpPr>
          <p:spPr bwMode="auto">
            <a:xfrm>
              <a:off x="3402" y="1979"/>
              <a:ext cx="295" cy="0"/>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6" name="AutoShape 24"/>
            <p:cNvCxnSpPr>
              <a:cxnSpLocks noChangeShapeType="1"/>
              <a:stCxn id="23557" idx="4"/>
              <a:endCxn id="23562" idx="0"/>
            </p:cNvCxnSpPr>
            <p:nvPr/>
          </p:nvCxnSpPr>
          <p:spPr bwMode="auto">
            <a:xfrm>
              <a:off x="2766" y="1435"/>
              <a:ext cx="1" cy="294"/>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3577" name="AutoShape 25"/>
            <p:cNvCxnSpPr>
              <a:cxnSpLocks noChangeShapeType="1"/>
              <a:stCxn id="23562" idx="4"/>
              <a:endCxn id="23560" idx="0"/>
            </p:cNvCxnSpPr>
            <p:nvPr/>
          </p:nvCxnSpPr>
          <p:spPr bwMode="auto">
            <a:xfrm>
              <a:off x="2767" y="2228"/>
              <a:ext cx="0" cy="295"/>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grpSp>
    </p:spTree>
    <p:extLst>
      <p:ext uri="{BB962C8B-B14F-4D97-AF65-F5344CB8AC3E}">
        <p14:creationId xmlns:p14="http://schemas.microsoft.com/office/powerpoint/2010/main" val="22609892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060848"/>
            <a:ext cx="8229600" cy="1143000"/>
          </a:xfrm>
        </p:spPr>
        <p:style>
          <a:lnRef idx="1">
            <a:schemeClr val="accent1"/>
          </a:lnRef>
          <a:fillRef idx="2">
            <a:schemeClr val="accent1"/>
          </a:fillRef>
          <a:effectRef idx="1">
            <a:schemeClr val="accent1"/>
          </a:effectRef>
          <a:fontRef idx="minor">
            <a:schemeClr val="dk1"/>
          </a:fontRef>
        </p:style>
        <p:txBody>
          <a:bodyPr/>
          <a:lstStyle/>
          <a:p>
            <a:r>
              <a:rPr lang="es-MX" dirty="0" smtClean="0"/>
              <a:t>Vigilar el entorno  </a:t>
            </a:r>
            <a:endParaRPr lang="es-MX" dirty="0"/>
          </a:p>
        </p:txBody>
      </p:sp>
      <p:sp>
        <p:nvSpPr>
          <p:cNvPr id="3" name="2 Marcador de contenido"/>
          <p:cNvSpPr>
            <a:spLocks noGrp="1"/>
          </p:cNvSpPr>
          <p:nvPr>
            <p:ph idx="1"/>
          </p:nvPr>
        </p:nvSpPr>
        <p:spPr>
          <a:xfrm>
            <a:off x="899592" y="3501008"/>
            <a:ext cx="7128792" cy="2941787"/>
          </a:xfrm>
        </p:spPr>
        <p:txBody>
          <a:bodyPr>
            <a:normAutofit fontScale="92500" lnSpcReduction="20000"/>
          </a:bodyPr>
          <a:lstStyle/>
          <a:p>
            <a:r>
              <a:rPr lang="es-ES" dirty="0"/>
              <a:t>Es el arte de descubrir, recolectar, tratar, almacenar informaciones y señales pertinentes, débiles y fuertes, que permitirán orientar el futuro y proteger el presente y el futuro de los ataques de la competencia.</a:t>
            </a:r>
            <a:endParaRPr lang="es-MX" dirty="0"/>
          </a:p>
        </p:txBody>
      </p:sp>
    </p:spTree>
    <p:extLst>
      <p:ext uri="{BB962C8B-B14F-4D97-AF65-F5344CB8AC3E}">
        <p14:creationId xmlns:p14="http://schemas.microsoft.com/office/powerpoint/2010/main" val="3033493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275" y="3398838"/>
            <a:ext cx="108108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9" name="Oval 5"/>
          <p:cNvSpPr>
            <a:spLocks noChangeArrowheads="1"/>
          </p:cNvSpPr>
          <p:nvPr/>
        </p:nvSpPr>
        <p:spPr bwMode="auto">
          <a:xfrm>
            <a:off x="2989263" y="3357563"/>
            <a:ext cx="1943100" cy="1439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dirty="0"/>
              <a:t>Cambios</a:t>
            </a:r>
          </a:p>
          <a:p>
            <a:pPr algn="ctr"/>
            <a:r>
              <a:rPr lang="es-ES" dirty="0"/>
              <a:t>en la base de la</a:t>
            </a:r>
          </a:p>
          <a:p>
            <a:pPr algn="ctr"/>
            <a:r>
              <a:rPr lang="es-ES" dirty="0"/>
              <a:t>competencia</a:t>
            </a:r>
          </a:p>
        </p:txBody>
      </p:sp>
      <p:pic>
        <p:nvPicPr>
          <p:cNvPr id="22119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458" y="4793457"/>
            <a:ext cx="1223963"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1" name="Rectangle 7"/>
          <p:cNvSpPr>
            <a:spLocks noChangeArrowheads="1"/>
          </p:cNvSpPr>
          <p:nvPr/>
        </p:nvSpPr>
        <p:spPr bwMode="auto">
          <a:xfrm>
            <a:off x="6011863" y="6128369"/>
            <a:ext cx="2214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sz="1600" b="1" dirty="0"/>
              <a:t>SanDisk Sansa Fuze</a:t>
            </a:r>
            <a:r>
              <a:rPr lang="es-ES" sz="1600" dirty="0"/>
              <a:t> </a:t>
            </a:r>
          </a:p>
        </p:txBody>
      </p:sp>
      <p:sp>
        <p:nvSpPr>
          <p:cNvPr id="221192" name="Rectangle 8"/>
          <p:cNvSpPr>
            <a:spLocks noChangeArrowheads="1"/>
          </p:cNvSpPr>
          <p:nvPr/>
        </p:nvSpPr>
        <p:spPr bwMode="auto">
          <a:xfrm>
            <a:off x="6938962" y="4423269"/>
            <a:ext cx="1592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b="1" dirty="0"/>
              <a:t>iPod Classic</a:t>
            </a:r>
            <a:r>
              <a:rPr lang="es-ES" dirty="0"/>
              <a:t> </a:t>
            </a:r>
          </a:p>
        </p:txBody>
      </p:sp>
      <p:pic>
        <p:nvPicPr>
          <p:cNvPr id="2211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6974" y="1608354"/>
            <a:ext cx="735013"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4" name="Rectangle 10"/>
          <p:cNvSpPr>
            <a:spLocks noChangeArrowheads="1"/>
          </p:cNvSpPr>
          <p:nvPr/>
        </p:nvSpPr>
        <p:spPr bwMode="auto">
          <a:xfrm>
            <a:off x="7054978" y="2636837"/>
            <a:ext cx="2073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b="1" dirty="0"/>
              <a:t>Microsoft Zune</a:t>
            </a:r>
            <a:r>
              <a:rPr lang="es-ES" dirty="0"/>
              <a:t> </a:t>
            </a:r>
          </a:p>
        </p:txBody>
      </p:sp>
      <p:pic>
        <p:nvPicPr>
          <p:cNvPr id="22119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334" y="1595653"/>
            <a:ext cx="17113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6" name="Rectangle 12"/>
          <p:cNvSpPr>
            <a:spLocks noChangeArrowheads="1"/>
          </p:cNvSpPr>
          <p:nvPr/>
        </p:nvSpPr>
        <p:spPr bwMode="auto">
          <a:xfrm>
            <a:off x="2281334" y="2552832"/>
            <a:ext cx="1462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b="1" dirty="0"/>
              <a:t>iPod Shuffle</a:t>
            </a:r>
          </a:p>
        </p:txBody>
      </p:sp>
      <p:pic>
        <p:nvPicPr>
          <p:cNvPr id="22119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466" y="1983581"/>
            <a:ext cx="14033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00" name="Rectangle 16"/>
          <p:cNvSpPr>
            <a:spLocks noChangeArrowheads="1"/>
          </p:cNvSpPr>
          <p:nvPr/>
        </p:nvSpPr>
        <p:spPr bwMode="auto">
          <a:xfrm>
            <a:off x="147560" y="3232835"/>
            <a:ext cx="26585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ES" b="1" dirty="0"/>
              <a:t>Walkman de Sony (1979)</a:t>
            </a:r>
          </a:p>
        </p:txBody>
      </p:sp>
      <p:pic>
        <p:nvPicPr>
          <p:cNvPr id="221201"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3275" y="4740275"/>
            <a:ext cx="10128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02" name="Rectangle 18"/>
          <p:cNvSpPr>
            <a:spLocks noChangeArrowheads="1"/>
          </p:cNvSpPr>
          <p:nvPr/>
        </p:nvSpPr>
        <p:spPr bwMode="auto">
          <a:xfrm>
            <a:off x="2297112" y="6050380"/>
            <a:ext cx="25891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sz="1800" b="1" dirty="0"/>
              <a:t>MPMan F10 (1998)</a:t>
            </a:r>
          </a:p>
          <a:p>
            <a:r>
              <a:rPr lang="es-ES" sz="1800" b="1" dirty="0"/>
              <a:t>(32 MB, 7 canciones)</a:t>
            </a:r>
            <a:r>
              <a:rPr lang="es-ES" sz="1800" dirty="0"/>
              <a:t> </a:t>
            </a:r>
          </a:p>
        </p:txBody>
      </p:sp>
      <p:sp>
        <p:nvSpPr>
          <p:cNvPr id="221208" name="Rectangle 24"/>
          <p:cNvSpPr>
            <a:spLocks noChangeArrowheads="1"/>
          </p:cNvSpPr>
          <p:nvPr/>
        </p:nvSpPr>
        <p:spPr bwMode="auto">
          <a:xfrm>
            <a:off x="147560" y="5426694"/>
            <a:ext cx="1935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dirty="0"/>
              <a:t>Sony Discman</a:t>
            </a:r>
          </a:p>
          <a:p>
            <a:r>
              <a:rPr lang="es-ES" b="1" dirty="0"/>
              <a:t>(1984)</a:t>
            </a:r>
          </a:p>
        </p:txBody>
      </p:sp>
      <p:pic>
        <p:nvPicPr>
          <p:cNvPr id="22120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16" y="4423394"/>
            <a:ext cx="11874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10" name="Oval 26"/>
          <p:cNvSpPr>
            <a:spLocks noChangeArrowheads="1"/>
          </p:cNvSpPr>
          <p:nvPr/>
        </p:nvSpPr>
        <p:spPr bwMode="auto">
          <a:xfrm>
            <a:off x="4356100" y="1989138"/>
            <a:ext cx="1655763" cy="12239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dirty="0"/>
              <a:t>Nuevas</a:t>
            </a:r>
          </a:p>
          <a:p>
            <a:pPr algn="ctr"/>
            <a:r>
              <a:rPr lang="es-ES" dirty="0"/>
              <a:t>Tecnologías</a:t>
            </a:r>
          </a:p>
          <a:p>
            <a:pPr algn="ctr"/>
            <a:r>
              <a:rPr lang="es-ES" dirty="0"/>
              <a:t>emergentes</a:t>
            </a:r>
          </a:p>
        </p:txBody>
      </p:sp>
    </p:spTree>
    <p:extLst>
      <p:ext uri="{BB962C8B-B14F-4D97-AF65-F5344CB8AC3E}">
        <p14:creationId xmlns:p14="http://schemas.microsoft.com/office/powerpoint/2010/main" val="29678256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1758950" y="1660748"/>
            <a:ext cx="5103813"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Tecnología = patrimonio tecnológico</a:t>
            </a:r>
          </a:p>
        </p:txBody>
      </p:sp>
      <p:sp>
        <p:nvSpPr>
          <p:cNvPr id="152581" name="Text Box 5"/>
          <p:cNvSpPr txBox="1">
            <a:spLocks noChangeArrowheads="1"/>
          </p:cNvSpPr>
          <p:nvPr/>
        </p:nvSpPr>
        <p:spPr bwMode="auto">
          <a:xfrm>
            <a:off x="2397125" y="2660873"/>
            <a:ext cx="3636963"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Investigación y desarrollo</a:t>
            </a:r>
          </a:p>
        </p:txBody>
      </p:sp>
      <p:sp>
        <p:nvSpPr>
          <p:cNvPr id="152582" name="Text Box 6"/>
          <p:cNvSpPr txBox="1">
            <a:spLocks noChangeArrowheads="1"/>
          </p:cNvSpPr>
          <p:nvPr/>
        </p:nvSpPr>
        <p:spPr bwMode="auto">
          <a:xfrm>
            <a:off x="2592388" y="3660998"/>
            <a:ext cx="3298825"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Innovación tecnológica</a:t>
            </a:r>
          </a:p>
        </p:txBody>
      </p:sp>
      <p:sp>
        <p:nvSpPr>
          <p:cNvPr id="152583" name="Text Box 7"/>
          <p:cNvSpPr txBox="1">
            <a:spLocks noChangeArrowheads="1"/>
          </p:cNvSpPr>
          <p:nvPr/>
        </p:nvSpPr>
        <p:spPr bwMode="auto">
          <a:xfrm>
            <a:off x="2317750" y="4661123"/>
            <a:ext cx="3892550"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Competitividad empresarial</a:t>
            </a:r>
          </a:p>
        </p:txBody>
      </p:sp>
      <p:sp>
        <p:nvSpPr>
          <p:cNvPr id="152584" name="Text Box 8"/>
          <p:cNvSpPr txBox="1">
            <a:spLocks noChangeArrowheads="1"/>
          </p:cNvSpPr>
          <p:nvPr/>
        </p:nvSpPr>
        <p:spPr bwMode="auto">
          <a:xfrm>
            <a:off x="3770313" y="5661248"/>
            <a:ext cx="871537"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Éxito</a:t>
            </a:r>
          </a:p>
        </p:txBody>
      </p:sp>
      <p:sp>
        <p:nvSpPr>
          <p:cNvPr id="152585" name="AutoShape 9"/>
          <p:cNvSpPr>
            <a:spLocks noChangeArrowheads="1"/>
          </p:cNvSpPr>
          <p:nvPr/>
        </p:nvSpPr>
        <p:spPr bwMode="auto">
          <a:xfrm>
            <a:off x="3586163" y="2127473"/>
            <a:ext cx="1055687" cy="533400"/>
          </a:xfrm>
          <a:prstGeom prst="downArrow">
            <a:avLst>
              <a:gd name="adj1" fmla="val 50000"/>
              <a:gd name="adj2" fmla="val 25000"/>
            </a:avLst>
          </a:pr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86" name="AutoShape 10"/>
          <p:cNvSpPr>
            <a:spLocks noChangeArrowheads="1"/>
          </p:cNvSpPr>
          <p:nvPr/>
        </p:nvSpPr>
        <p:spPr bwMode="auto">
          <a:xfrm>
            <a:off x="3586163" y="3127598"/>
            <a:ext cx="1055687" cy="533400"/>
          </a:xfrm>
          <a:prstGeom prst="downArrow">
            <a:avLst>
              <a:gd name="adj1" fmla="val 50000"/>
              <a:gd name="adj2" fmla="val 25000"/>
            </a:avLst>
          </a:pr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87" name="AutoShape 11"/>
          <p:cNvSpPr>
            <a:spLocks noChangeArrowheads="1"/>
          </p:cNvSpPr>
          <p:nvPr/>
        </p:nvSpPr>
        <p:spPr bwMode="auto">
          <a:xfrm>
            <a:off x="3626933" y="4127723"/>
            <a:ext cx="1055687" cy="533400"/>
          </a:xfrm>
          <a:prstGeom prst="downArrow">
            <a:avLst>
              <a:gd name="adj1" fmla="val 50000"/>
              <a:gd name="adj2" fmla="val 25000"/>
            </a:avLst>
          </a:pr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88" name="AutoShape 12"/>
          <p:cNvSpPr>
            <a:spLocks noChangeArrowheads="1"/>
          </p:cNvSpPr>
          <p:nvPr/>
        </p:nvSpPr>
        <p:spPr bwMode="auto">
          <a:xfrm>
            <a:off x="3615057" y="5127848"/>
            <a:ext cx="1055687" cy="533400"/>
          </a:xfrm>
          <a:prstGeom prst="downArrow">
            <a:avLst>
              <a:gd name="adj1" fmla="val 50000"/>
              <a:gd name="adj2" fmla="val 25000"/>
            </a:avLst>
          </a:pr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89" name="Text Box 13"/>
          <p:cNvSpPr txBox="1">
            <a:spLocks noChangeArrowheads="1"/>
          </p:cNvSpPr>
          <p:nvPr/>
        </p:nvSpPr>
        <p:spPr bwMode="auto">
          <a:xfrm>
            <a:off x="693737" y="6268791"/>
            <a:ext cx="1703388"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Tecnología</a:t>
            </a:r>
          </a:p>
        </p:txBody>
      </p:sp>
      <p:sp>
        <p:nvSpPr>
          <p:cNvPr id="152590" name="Text Box 14"/>
          <p:cNvSpPr txBox="1">
            <a:spLocks noChangeArrowheads="1"/>
          </p:cNvSpPr>
          <p:nvPr/>
        </p:nvSpPr>
        <p:spPr bwMode="auto">
          <a:xfrm>
            <a:off x="3506788" y="6246030"/>
            <a:ext cx="1929308" cy="46166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400" dirty="0"/>
              <a:t>Innovación</a:t>
            </a:r>
          </a:p>
        </p:txBody>
      </p:sp>
      <p:sp>
        <p:nvSpPr>
          <p:cNvPr id="152591" name="Text Box 15"/>
          <p:cNvSpPr txBox="1">
            <a:spLocks noChangeArrowheads="1"/>
          </p:cNvSpPr>
          <p:nvPr/>
        </p:nvSpPr>
        <p:spPr bwMode="auto">
          <a:xfrm>
            <a:off x="6451273" y="6216941"/>
            <a:ext cx="2513215" cy="4667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400" dirty="0"/>
              <a:t>Competitividad</a:t>
            </a:r>
          </a:p>
        </p:txBody>
      </p:sp>
      <p:sp>
        <p:nvSpPr>
          <p:cNvPr id="152592" name="AutoShape 16"/>
          <p:cNvSpPr>
            <a:spLocks noChangeArrowheads="1"/>
          </p:cNvSpPr>
          <p:nvPr/>
        </p:nvSpPr>
        <p:spPr bwMode="auto">
          <a:xfrm>
            <a:off x="2483768" y="6268791"/>
            <a:ext cx="915988"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93" name="AutoShape 17"/>
          <p:cNvSpPr>
            <a:spLocks noChangeArrowheads="1"/>
          </p:cNvSpPr>
          <p:nvPr/>
        </p:nvSpPr>
        <p:spPr bwMode="auto">
          <a:xfrm>
            <a:off x="5334000" y="6268791"/>
            <a:ext cx="914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52596" name="Rectangle 20"/>
          <p:cNvSpPr>
            <a:spLocks noChangeArrowheads="1"/>
          </p:cNvSpPr>
          <p:nvPr/>
        </p:nvSpPr>
        <p:spPr bwMode="auto">
          <a:xfrm>
            <a:off x="-33564" y="3127598"/>
            <a:ext cx="2314600" cy="4905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0000" lnSpcReduction="20000"/>
          </a:bodyPr>
          <a:lstStyle/>
          <a:p>
            <a:pPr algn="ctr">
              <a:spcBef>
                <a:spcPct val="0"/>
              </a:spcBef>
            </a:pPr>
            <a:r>
              <a:rPr lang="es-ES" sz="4400" dirty="0">
                <a:solidFill>
                  <a:schemeClr val="dk1"/>
                </a:solidFill>
              </a:rPr>
              <a:t>Focalizar</a:t>
            </a:r>
          </a:p>
        </p:txBody>
      </p:sp>
    </p:spTree>
    <p:extLst>
      <p:ext uri="{BB962C8B-B14F-4D97-AF65-F5344CB8AC3E}">
        <p14:creationId xmlns:p14="http://schemas.microsoft.com/office/powerpoint/2010/main" val="4231255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89"/>
                                        </p:tgtEl>
                                        <p:attrNameLst>
                                          <p:attrName>style.visibility</p:attrName>
                                        </p:attrNameLst>
                                      </p:cBhvr>
                                      <p:to>
                                        <p:strVal val="visible"/>
                                      </p:to>
                                    </p:set>
                                    <p:animEffect transition="in" filter="dissolve">
                                      <p:cBhvr>
                                        <p:cTn id="7" dur="500"/>
                                        <p:tgtEl>
                                          <p:spTgt spid="1525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590"/>
                                        </p:tgtEl>
                                        <p:attrNameLst>
                                          <p:attrName>style.visibility</p:attrName>
                                        </p:attrNameLst>
                                      </p:cBhvr>
                                      <p:to>
                                        <p:strVal val="visible"/>
                                      </p:to>
                                    </p:set>
                                    <p:animEffect transition="in" filter="dissolve">
                                      <p:cBhvr>
                                        <p:cTn id="10" dur="500"/>
                                        <p:tgtEl>
                                          <p:spTgt spid="15259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2591"/>
                                        </p:tgtEl>
                                        <p:attrNameLst>
                                          <p:attrName>style.visibility</p:attrName>
                                        </p:attrNameLst>
                                      </p:cBhvr>
                                      <p:to>
                                        <p:strVal val="visible"/>
                                      </p:to>
                                    </p:set>
                                    <p:animEffect transition="in" filter="dissolve">
                                      <p:cBhvr>
                                        <p:cTn id="13" dur="500"/>
                                        <p:tgtEl>
                                          <p:spTgt spid="15259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2592"/>
                                        </p:tgtEl>
                                        <p:attrNameLst>
                                          <p:attrName>style.visibility</p:attrName>
                                        </p:attrNameLst>
                                      </p:cBhvr>
                                      <p:to>
                                        <p:strVal val="visible"/>
                                      </p:to>
                                    </p:set>
                                    <p:animEffect transition="in" filter="dissolve">
                                      <p:cBhvr>
                                        <p:cTn id="16" dur="500"/>
                                        <p:tgtEl>
                                          <p:spTgt spid="15259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2593"/>
                                        </p:tgtEl>
                                        <p:attrNameLst>
                                          <p:attrName>style.visibility</p:attrName>
                                        </p:attrNameLst>
                                      </p:cBhvr>
                                      <p:to>
                                        <p:strVal val="visible"/>
                                      </p:to>
                                    </p:set>
                                    <p:animEffect transition="in" filter="dissolve">
                                      <p:cBhvr>
                                        <p:cTn id="19" dur="500"/>
                                        <p:tgtEl>
                                          <p:spTgt spid="152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9" grpId="0" animBg="1"/>
      <p:bldP spid="152590" grpId="0" animBg="1"/>
      <p:bldP spid="152591" grpId="0" animBg="1"/>
      <p:bldP spid="152592" grpId="0" animBg="1"/>
      <p:bldP spid="1525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2123728" y="1916832"/>
            <a:ext cx="3816424" cy="1143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s-ES" sz="3200" dirty="0">
                <a:solidFill>
                  <a:schemeClr val="tx1"/>
                </a:solidFill>
              </a:rPr>
              <a:t>Capacitarse</a:t>
            </a:r>
          </a:p>
        </p:txBody>
      </p:sp>
      <p:sp>
        <p:nvSpPr>
          <p:cNvPr id="5" name="Text Box 5"/>
          <p:cNvSpPr txBox="1">
            <a:spLocks noGrp="1" noChangeArrowheads="1"/>
          </p:cNvSpPr>
          <p:nvPr>
            <p:ph idx="1"/>
          </p:nvPr>
        </p:nvSpPr>
        <p:spPr bwMode="auto">
          <a:xfrm>
            <a:off x="467544" y="3429000"/>
            <a:ext cx="82192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dirty="0"/>
              <a:t>Supone la combinación de conocimientos nuevos y existentes, disponibles tanto dentro como fuera de la organización, para llevar a cabo la estrategia tecnológica.</a:t>
            </a:r>
          </a:p>
        </p:txBody>
      </p:sp>
    </p:spTree>
    <p:extLst>
      <p:ext uri="{BB962C8B-B14F-4D97-AF65-F5344CB8AC3E}">
        <p14:creationId xmlns:p14="http://schemas.microsoft.com/office/powerpoint/2010/main" val="173262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Autofit/>
          </a:bodyPr>
          <a:lstStyle/>
          <a:p>
            <a:r>
              <a:rPr lang="es-MX" sz="3200" b="1" dirty="0" smtClean="0"/>
              <a:t>La Creatividad y la Innovación</a:t>
            </a:r>
            <a:endParaRPr lang="es-MX" sz="3200" b="1" dirty="0"/>
          </a:p>
        </p:txBody>
      </p:sp>
      <p:sp>
        <p:nvSpPr>
          <p:cNvPr id="3" name="2 Marcador de contenido"/>
          <p:cNvSpPr>
            <a:spLocks noGrp="1"/>
          </p:cNvSpPr>
          <p:nvPr>
            <p:ph idx="1"/>
          </p:nvPr>
        </p:nvSpPr>
        <p:spPr>
          <a:xfrm>
            <a:off x="395536" y="1196752"/>
            <a:ext cx="8229600" cy="4137323"/>
          </a:xfrm>
        </p:spPr>
        <p:txBody>
          <a:bodyPr>
            <a:normAutofit fontScale="47500" lnSpcReduction="20000"/>
          </a:bodyPr>
          <a:lstStyle/>
          <a:p>
            <a:pPr marL="0" indent="0">
              <a:buNone/>
            </a:pPr>
            <a:r>
              <a:rPr lang="es-ES_tradnl" b="1" dirty="0" smtClean="0"/>
              <a:t>                                                                  RESUMEN</a:t>
            </a:r>
            <a:endParaRPr lang="es-ES" b="1" dirty="0"/>
          </a:p>
          <a:p>
            <a:r>
              <a:rPr lang="es-ES" sz="3800" dirty="0">
                <a:latin typeface="Arial" panose="020B0604020202020204" pitchFamily="34" charset="0"/>
                <a:cs typeface="Arial" panose="020B0604020202020204" pitchFamily="34" charset="0"/>
              </a:rPr>
              <a:t>La creatividad junto con la innovación son elementos que han venido interactuando en el entorno empresarial desde hace mucho tiempo, pero que a medida que los mercados se hacen más competitivos, dichos elementos han tomado un papel protagónico, ya que por medio de éstos las organizaciones pueden desarrollar aquellas ventajas competitivas que les permitan mantenerse con </a:t>
            </a:r>
            <a:r>
              <a:rPr lang="es-ES" sz="3800" dirty="0" smtClean="0">
                <a:latin typeface="Arial" panose="020B0604020202020204" pitchFamily="34" charset="0"/>
                <a:cs typeface="Arial" panose="020B0604020202020204" pitchFamily="34" charset="0"/>
              </a:rPr>
              <a:t>éxito.</a:t>
            </a:r>
            <a:endParaRPr lang="es-ES" sz="3800" dirty="0">
              <a:latin typeface="Arial" panose="020B0604020202020204" pitchFamily="34" charset="0"/>
              <a:cs typeface="Arial" panose="020B0604020202020204" pitchFamily="34" charset="0"/>
            </a:endParaRPr>
          </a:p>
          <a:p>
            <a:pPr marL="0" indent="0" algn="ctr">
              <a:buNone/>
            </a:pPr>
            <a:endParaRPr lang="es-MX" b="1" dirty="0">
              <a:latin typeface="Arial" pitchFamily="34" charset="0"/>
              <a:cs typeface="Arial" pitchFamily="34" charset="0"/>
            </a:endParaRPr>
          </a:p>
          <a:p>
            <a:pPr marL="0" indent="0" algn="ctr">
              <a:buNone/>
            </a:pPr>
            <a:r>
              <a:rPr lang="es-MX" sz="3600" b="1" dirty="0" smtClean="0">
                <a:latin typeface="Arial" pitchFamily="34" charset="0"/>
                <a:cs typeface="Arial" pitchFamily="34" charset="0"/>
              </a:rPr>
              <a:t>ABSTRACT</a:t>
            </a:r>
          </a:p>
          <a:p>
            <a:r>
              <a:rPr lang="en-US" sz="3800" dirty="0" smtClean="0">
                <a:latin typeface="Arial" pitchFamily="34" charset="0"/>
                <a:cs typeface="Arial" pitchFamily="34" charset="0"/>
              </a:rPr>
              <a:t>Creativity </a:t>
            </a:r>
            <a:r>
              <a:rPr lang="en-US" sz="3800" dirty="0">
                <a:latin typeface="Arial" pitchFamily="34" charset="0"/>
                <a:cs typeface="Arial" pitchFamily="34" charset="0"/>
              </a:rPr>
              <a:t>with innovation are elements that have been interacting in the business environment for a long time, but that as markets become more competitive, these elements have taken a leading role, because through these organizations can develop those competitive advantages that allow them to stay successful.</a:t>
            </a:r>
            <a:endParaRPr lang="es-MX" sz="3800" dirty="0">
              <a:latin typeface="Arial" pitchFamily="34" charset="0"/>
              <a:cs typeface="Arial" pitchFamily="34" charset="0"/>
            </a:endParaRPr>
          </a:p>
          <a:p>
            <a:endParaRPr lang="es-MX" sz="3600" b="1" dirty="0">
              <a:latin typeface="Arial" pitchFamily="34" charset="0"/>
              <a:cs typeface="Arial" pitchFamily="34" charset="0"/>
            </a:endParaRPr>
          </a:p>
          <a:p>
            <a:pPr marL="0" indent="0">
              <a:buNone/>
            </a:pPr>
            <a:r>
              <a:rPr lang="es-MX" sz="3600" b="1" dirty="0" smtClean="0">
                <a:latin typeface="Arial" pitchFamily="34" charset="0"/>
                <a:cs typeface="Arial" pitchFamily="34" charset="0"/>
              </a:rPr>
              <a:t>KEYWORDS: </a:t>
            </a:r>
            <a:r>
              <a:rPr lang="es-MX" sz="3600" dirty="0" smtClean="0">
                <a:latin typeface="Arial" pitchFamily="34" charset="0"/>
                <a:cs typeface="Arial" pitchFamily="34" charset="0"/>
              </a:rPr>
              <a:t>Creatividad, Innovación, convergencias y divergencias</a:t>
            </a:r>
            <a:endParaRPr lang="es-MX" sz="3600" dirty="0">
              <a:latin typeface="Arial" pitchFamily="34" charset="0"/>
              <a:cs typeface="Arial" pitchFamily="34" charset="0"/>
            </a:endParaRPr>
          </a:p>
        </p:txBody>
      </p:sp>
    </p:spTree>
    <p:extLst>
      <p:ext uri="{BB962C8B-B14F-4D97-AF65-F5344CB8AC3E}">
        <p14:creationId xmlns:p14="http://schemas.microsoft.com/office/powerpoint/2010/main" val="2862717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92" name="Group 56"/>
          <p:cNvGraphicFramePr>
            <a:graphicFrameLocks noGrp="1"/>
          </p:cNvGraphicFramePr>
          <p:nvPr>
            <p:extLst>
              <p:ext uri="{D42A27DB-BD31-4B8C-83A1-F6EECF244321}">
                <p14:modId xmlns:p14="http://schemas.microsoft.com/office/powerpoint/2010/main" val="537317735"/>
              </p:ext>
            </p:extLst>
          </p:nvPr>
        </p:nvGraphicFramePr>
        <p:xfrm>
          <a:off x="395536" y="2204864"/>
          <a:ext cx="8569325" cy="4292801"/>
        </p:xfrm>
        <a:graphic>
          <a:graphicData uri="http://schemas.openxmlformats.org/drawingml/2006/table">
            <a:tbl>
              <a:tblPr/>
              <a:tblGrid>
                <a:gridCol w="4284662"/>
                <a:gridCol w="4284663"/>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Actividades de I+D (</a:t>
                      </a:r>
                      <a:r>
                        <a:rPr lang="es-ES" sz="2000" dirty="0" smtClean="0"/>
                        <a:t>desarrolladas internamente o subcontratadas.)</a:t>
                      </a:r>
                      <a:endParaRPr kumimoji="0" lang="es-ES" sz="2000" b="0" i="0" u="none" strike="noStrike" cap="none" normalizeH="0" baseline="0" dirty="0" smtClean="0">
                        <a:ln>
                          <a:noFill/>
                        </a:ln>
                        <a:solidFill>
                          <a:schemeClr val="tx1"/>
                        </a:solidFill>
                        <a:effectLst/>
                        <a:latin typeface="Arial" charset="0"/>
                      </a:endParaRP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Adquisición de empresas</a:t>
                      </a:r>
                    </a:p>
                  </a:txBody>
                  <a:tcPr marL="72000" marR="72000" marT="72000" marB="72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Compra de equipos</a:t>
                      </a: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Intercambio de información y conocimientos</a:t>
                      </a:r>
                    </a:p>
                  </a:txBody>
                  <a:tcPr marL="72000" marR="72000" marT="72000" marB="72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Tecnología incorporada en componentes y bienes intermedios</a:t>
                      </a: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Adquisición de licencias</a:t>
                      </a:r>
                    </a:p>
                  </a:txBody>
                  <a:tcPr marL="72000" marR="72000" marT="72000" marB="72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Contratación de personal cualificado</a:t>
                      </a: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Contratos de Know How</a:t>
                      </a:r>
                    </a:p>
                  </a:txBody>
                  <a:tcPr marL="72000" marR="72000" marT="72000" marB="72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Formación del personal</a:t>
                      </a: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Subcontratación a proveedores</a:t>
                      </a:r>
                    </a:p>
                  </a:txBody>
                  <a:tcPr marL="72000" marR="72000" marT="72000" marB="72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Alianzas y joint-ventures</a:t>
                      </a:r>
                    </a:p>
                  </a:txBody>
                  <a:tcPr marL="72000" marR="72000" marT="72000" marB="72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s-MX"/>
                    </a:p>
                  </a:txBody>
                  <a:tcPr/>
                </a:tc>
              </a:tr>
            </a:tbl>
          </a:graphicData>
        </a:graphic>
      </p:graphicFrame>
      <p:sp>
        <p:nvSpPr>
          <p:cNvPr id="65580" name="Text Box 44"/>
          <p:cNvSpPr txBox="1">
            <a:spLocks noChangeArrowheads="1"/>
          </p:cNvSpPr>
          <p:nvPr/>
        </p:nvSpPr>
        <p:spPr bwMode="auto">
          <a:xfrm>
            <a:off x="2339752" y="1628800"/>
            <a:ext cx="434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800" dirty="0"/>
              <a:t>Modalidades de capacitación tecnológica</a:t>
            </a:r>
          </a:p>
        </p:txBody>
      </p:sp>
    </p:spTree>
    <p:extLst>
      <p:ext uri="{BB962C8B-B14F-4D97-AF65-F5344CB8AC3E}">
        <p14:creationId xmlns:p14="http://schemas.microsoft.com/office/powerpoint/2010/main" val="2696311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08143" y="2060848"/>
            <a:ext cx="185980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ES" sz="2800" dirty="0">
                <a:solidFill>
                  <a:schemeClr val="tx2"/>
                </a:solidFill>
              </a:rPr>
              <a:t>Implantar</a:t>
            </a:r>
          </a:p>
        </p:txBody>
      </p:sp>
      <p:sp>
        <p:nvSpPr>
          <p:cNvPr id="3" name="2 Rectángulo"/>
          <p:cNvSpPr/>
          <p:nvPr/>
        </p:nvSpPr>
        <p:spPr>
          <a:xfrm>
            <a:off x="2286000" y="3105835"/>
            <a:ext cx="4572000" cy="646331"/>
          </a:xfrm>
          <a:prstGeom prst="rect">
            <a:avLst/>
          </a:prstGeom>
        </p:spPr>
        <p:txBody>
          <a:bodyPr>
            <a:spAutoFit/>
          </a:bodyPr>
          <a:lstStyle/>
          <a:p>
            <a:pPr algn="ctr">
              <a:spcBef>
                <a:spcPct val="50000"/>
              </a:spcBef>
            </a:pPr>
            <a:r>
              <a:rPr lang="es-ES" b="1" dirty="0"/>
              <a:t>Implantación de la innovación de producto</a:t>
            </a:r>
          </a:p>
        </p:txBody>
      </p:sp>
    </p:spTree>
    <p:extLst>
      <p:ext uri="{BB962C8B-B14F-4D97-AF65-F5344CB8AC3E}">
        <p14:creationId xmlns:p14="http://schemas.microsoft.com/office/powerpoint/2010/main" val="1554333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s-ES" sz="3200" dirty="0">
              <a:solidFill>
                <a:schemeClr val="tx2"/>
              </a:solidFill>
            </a:endParaRPr>
          </a:p>
        </p:txBody>
      </p:sp>
      <p:sp>
        <p:nvSpPr>
          <p:cNvPr id="105484" name="Text Box 12"/>
          <p:cNvSpPr txBox="1">
            <a:spLocks noChangeArrowheads="1"/>
          </p:cNvSpPr>
          <p:nvPr/>
        </p:nvSpPr>
        <p:spPr bwMode="auto">
          <a:xfrm>
            <a:off x="3189288" y="1747838"/>
            <a:ext cx="2536825" cy="406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es-ES" dirty="0"/>
              <a:t>Generación de ideas</a:t>
            </a:r>
          </a:p>
        </p:txBody>
      </p:sp>
      <p:sp>
        <p:nvSpPr>
          <p:cNvPr id="105485" name="Text Box 13"/>
          <p:cNvSpPr txBox="1">
            <a:spLocks noChangeArrowheads="1"/>
          </p:cNvSpPr>
          <p:nvPr/>
        </p:nvSpPr>
        <p:spPr bwMode="auto">
          <a:xfrm>
            <a:off x="3170238" y="2292350"/>
            <a:ext cx="25558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Análisis de viabilidad</a:t>
            </a:r>
          </a:p>
        </p:txBody>
      </p:sp>
      <p:sp>
        <p:nvSpPr>
          <p:cNvPr id="105486" name="Text Box 14"/>
          <p:cNvSpPr txBox="1">
            <a:spLocks noChangeArrowheads="1"/>
          </p:cNvSpPr>
          <p:nvPr/>
        </p:nvSpPr>
        <p:spPr bwMode="auto">
          <a:xfrm>
            <a:off x="2700338" y="2835523"/>
            <a:ext cx="3497262"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Especificaciones de producto</a:t>
            </a:r>
          </a:p>
        </p:txBody>
      </p:sp>
      <p:sp>
        <p:nvSpPr>
          <p:cNvPr id="105487" name="Text Box 15"/>
          <p:cNvSpPr txBox="1">
            <a:spLocks noChangeArrowheads="1"/>
          </p:cNvSpPr>
          <p:nvPr/>
        </p:nvSpPr>
        <p:spPr bwMode="auto">
          <a:xfrm>
            <a:off x="2906713" y="3425784"/>
            <a:ext cx="30861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Arquitectura e integración</a:t>
            </a:r>
          </a:p>
        </p:txBody>
      </p:sp>
      <p:sp>
        <p:nvSpPr>
          <p:cNvPr id="105488" name="Text Box 16"/>
          <p:cNvSpPr txBox="1">
            <a:spLocks noChangeArrowheads="1"/>
          </p:cNvSpPr>
          <p:nvPr/>
        </p:nvSpPr>
        <p:spPr bwMode="auto">
          <a:xfrm>
            <a:off x="2757673" y="4116388"/>
            <a:ext cx="33686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Diseño de producto/proceso</a:t>
            </a:r>
          </a:p>
        </p:txBody>
      </p:sp>
      <p:sp>
        <p:nvSpPr>
          <p:cNvPr id="105489" name="Text Box 17"/>
          <p:cNvSpPr txBox="1">
            <a:spLocks noChangeArrowheads="1"/>
          </p:cNvSpPr>
          <p:nvPr/>
        </p:nvSpPr>
        <p:spPr bwMode="auto">
          <a:xfrm>
            <a:off x="2870200" y="4713288"/>
            <a:ext cx="31591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Demostración y validación</a:t>
            </a:r>
          </a:p>
        </p:txBody>
      </p:sp>
      <p:sp>
        <p:nvSpPr>
          <p:cNvPr id="105490" name="Text Box 18"/>
          <p:cNvSpPr txBox="1">
            <a:spLocks noChangeArrowheads="1"/>
          </p:cNvSpPr>
          <p:nvPr/>
        </p:nvSpPr>
        <p:spPr bwMode="auto">
          <a:xfrm>
            <a:off x="3624262" y="5373216"/>
            <a:ext cx="1608133"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r>
              <a:rPr lang="es-ES" b="1" dirty="0"/>
              <a:t>Lanzamiento</a:t>
            </a:r>
          </a:p>
        </p:txBody>
      </p:sp>
      <p:cxnSp>
        <p:nvCxnSpPr>
          <p:cNvPr id="105491" name="AutoShape 19"/>
          <p:cNvCxnSpPr>
            <a:cxnSpLocks noChangeShapeType="1"/>
            <a:stCxn id="105484" idx="2"/>
            <a:endCxn id="105485" idx="0"/>
          </p:cNvCxnSpPr>
          <p:nvPr/>
        </p:nvCxnSpPr>
        <p:spPr bwMode="auto">
          <a:xfrm flipH="1">
            <a:off x="4448176" y="2154238"/>
            <a:ext cx="9525" cy="1381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2" name="AutoShape 20"/>
          <p:cNvCxnSpPr>
            <a:cxnSpLocks noChangeShapeType="1"/>
            <a:stCxn id="105485" idx="2"/>
            <a:endCxn id="105486" idx="0"/>
          </p:cNvCxnSpPr>
          <p:nvPr/>
        </p:nvCxnSpPr>
        <p:spPr bwMode="auto">
          <a:xfrm>
            <a:off x="4448176" y="2698750"/>
            <a:ext cx="793" cy="13677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3" name="AutoShape 21"/>
          <p:cNvCxnSpPr>
            <a:cxnSpLocks noChangeShapeType="1"/>
            <a:stCxn id="105486" idx="2"/>
            <a:endCxn id="105487" idx="0"/>
          </p:cNvCxnSpPr>
          <p:nvPr/>
        </p:nvCxnSpPr>
        <p:spPr bwMode="auto">
          <a:xfrm>
            <a:off x="4448969" y="3241923"/>
            <a:ext cx="794" cy="18386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4" name="AutoShape 22"/>
          <p:cNvCxnSpPr>
            <a:cxnSpLocks noChangeShapeType="1"/>
            <a:stCxn id="105487" idx="2"/>
            <a:endCxn id="105488" idx="0"/>
          </p:cNvCxnSpPr>
          <p:nvPr/>
        </p:nvCxnSpPr>
        <p:spPr bwMode="auto">
          <a:xfrm flipH="1">
            <a:off x="4442011" y="3832184"/>
            <a:ext cx="7752" cy="2842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5" name="AutoShape 23"/>
          <p:cNvCxnSpPr>
            <a:cxnSpLocks noChangeShapeType="1"/>
            <a:stCxn id="105488" idx="2"/>
            <a:endCxn id="105489" idx="0"/>
          </p:cNvCxnSpPr>
          <p:nvPr/>
        </p:nvCxnSpPr>
        <p:spPr bwMode="auto">
          <a:xfrm>
            <a:off x="4442011" y="4522788"/>
            <a:ext cx="7752" cy="1905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6" name="AutoShape 24"/>
          <p:cNvCxnSpPr>
            <a:cxnSpLocks noChangeShapeType="1"/>
            <a:stCxn id="105489" idx="2"/>
            <a:endCxn id="105490" idx="0"/>
          </p:cNvCxnSpPr>
          <p:nvPr/>
        </p:nvCxnSpPr>
        <p:spPr bwMode="auto">
          <a:xfrm flipH="1">
            <a:off x="4428329" y="5119688"/>
            <a:ext cx="21434" cy="2535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497" name="Line 25"/>
          <p:cNvSpPr>
            <a:spLocks noChangeShapeType="1"/>
          </p:cNvSpPr>
          <p:nvPr/>
        </p:nvSpPr>
        <p:spPr bwMode="auto">
          <a:xfrm>
            <a:off x="7889874" y="2223294"/>
            <a:ext cx="0" cy="30133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105498" name="Text Box 26"/>
          <p:cNvSpPr txBox="1">
            <a:spLocks noChangeArrowheads="1"/>
          </p:cNvSpPr>
          <p:nvPr/>
        </p:nvSpPr>
        <p:spPr bwMode="auto">
          <a:xfrm>
            <a:off x="7092950" y="1600200"/>
            <a:ext cx="1593850" cy="701675"/>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r>
              <a:rPr lang="es-ES" dirty="0"/>
              <a:t>Momento de</a:t>
            </a:r>
          </a:p>
          <a:p>
            <a:r>
              <a:rPr lang="es-ES" dirty="0"/>
              <a:t>inicio</a:t>
            </a:r>
          </a:p>
        </p:txBody>
      </p:sp>
      <p:sp>
        <p:nvSpPr>
          <p:cNvPr id="105499" name="Text Box 27"/>
          <p:cNvSpPr txBox="1">
            <a:spLocks noChangeArrowheads="1"/>
          </p:cNvSpPr>
          <p:nvPr/>
        </p:nvSpPr>
        <p:spPr bwMode="auto">
          <a:xfrm>
            <a:off x="7234237" y="5225578"/>
            <a:ext cx="1322798" cy="646331"/>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r>
              <a:rPr lang="es-ES" b="1" dirty="0"/>
              <a:t>Momento </a:t>
            </a:r>
          </a:p>
          <a:p>
            <a:r>
              <a:rPr lang="es-ES" b="1" dirty="0"/>
              <a:t>final</a:t>
            </a:r>
          </a:p>
        </p:txBody>
      </p:sp>
    </p:spTree>
    <p:extLst>
      <p:ext uri="{BB962C8B-B14F-4D97-AF65-F5344CB8AC3E}">
        <p14:creationId xmlns:p14="http://schemas.microsoft.com/office/powerpoint/2010/main" val="1805438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ChangeArrowheads="1"/>
          </p:cNvSpPr>
          <p:nvPr/>
        </p:nvSpPr>
        <p:spPr bwMode="auto">
          <a:xfrm>
            <a:off x="2771801" y="3645024"/>
            <a:ext cx="56886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dirty="0" smtClean="0"/>
              <a:t> </a:t>
            </a:r>
            <a:r>
              <a:rPr lang="es-ES" sz="2400" dirty="0"/>
              <a:t>“si lo puedes imaginar, lo puedes lograr”.</a:t>
            </a:r>
          </a:p>
        </p:txBody>
      </p:sp>
      <p:pic>
        <p:nvPicPr>
          <p:cNvPr id="216069" name="Picture 5" descr="Ideas fuerza - 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63" y="3645024"/>
            <a:ext cx="2230437" cy="2862263"/>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3491880" y="5074918"/>
            <a:ext cx="181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dirty="0"/>
              <a:t>Walt Disney</a:t>
            </a:r>
          </a:p>
        </p:txBody>
      </p:sp>
      <p:sp>
        <p:nvSpPr>
          <p:cNvPr id="216071" name="Rectangle 7"/>
          <p:cNvSpPr>
            <a:spLocks noChangeArrowheads="1"/>
          </p:cNvSpPr>
          <p:nvPr/>
        </p:nvSpPr>
        <p:spPr bwMode="auto">
          <a:xfrm>
            <a:off x="467563" y="1988840"/>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sz="3200" dirty="0"/>
              <a:t>Implantar</a:t>
            </a:r>
          </a:p>
        </p:txBody>
      </p:sp>
      <p:sp>
        <p:nvSpPr>
          <p:cNvPr id="216072" name="Rectangle 8"/>
          <p:cNvSpPr>
            <a:spLocks noChangeArrowheads="1"/>
          </p:cNvSpPr>
          <p:nvPr/>
        </p:nvSpPr>
        <p:spPr bwMode="auto">
          <a:xfrm>
            <a:off x="1490662" y="2852936"/>
            <a:ext cx="660973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dirty="0"/>
              <a:t>Personal creativo: aprovechamiento de la creatividad</a:t>
            </a:r>
          </a:p>
        </p:txBody>
      </p:sp>
    </p:spTree>
    <p:extLst>
      <p:ext uri="{BB962C8B-B14F-4D97-AF65-F5344CB8AC3E}">
        <p14:creationId xmlns:p14="http://schemas.microsoft.com/office/powerpoint/2010/main" val="38382090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chivos de programa\Microsoft Office\Clipart\standard\stddir2\BS0205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5" y="4083612"/>
            <a:ext cx="1900511" cy="2774388"/>
          </a:xfrm>
          <a:prstGeom prst="rect">
            <a:avLst/>
          </a:prstGeom>
          <a:noFill/>
          <a:extLst>
            <a:ext uri="{909E8E84-426E-40DD-AFC4-6F175D3DCCD1}">
              <a14:hiddenFill xmlns:a14="http://schemas.microsoft.com/office/drawing/2010/main">
                <a:solidFill>
                  <a:srgbClr val="FFFFFF"/>
                </a:solidFill>
              </a14:hiddenFill>
            </a:ext>
          </a:extLst>
        </p:spPr>
      </p:pic>
      <p:sp>
        <p:nvSpPr>
          <p:cNvPr id="113670" name="Rectangle 6"/>
          <p:cNvSpPr>
            <a:spLocks noChangeArrowheads="1"/>
          </p:cNvSpPr>
          <p:nvPr/>
        </p:nvSpPr>
        <p:spPr bwMode="auto">
          <a:xfrm>
            <a:off x="95611" y="2060848"/>
            <a:ext cx="8953500" cy="771525"/>
          </a:xfrm>
          <a:prstGeom prst="rect">
            <a:avLst/>
          </a:prstGeom>
          <a:solidFill>
            <a:srgbClr val="CECECE"/>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s-ES_tradnl" sz="2200" i="1" dirty="0">
                <a:latin typeface="Arial Rounded MT Bold" pitchFamily="34" charset="0"/>
              </a:rPr>
              <a:t>Para que pueda haber innovación tiene que haber previamente pensamiento creativo</a:t>
            </a:r>
          </a:p>
        </p:txBody>
      </p:sp>
      <p:sp>
        <p:nvSpPr>
          <p:cNvPr id="113671" name="Rectangle 7"/>
          <p:cNvSpPr>
            <a:spLocks noChangeArrowheads="1"/>
          </p:cNvSpPr>
          <p:nvPr/>
        </p:nvSpPr>
        <p:spPr bwMode="auto">
          <a:xfrm>
            <a:off x="22987" y="3104356"/>
            <a:ext cx="4275137" cy="110648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s-ES_tradnl" sz="2200" dirty="0">
                <a:latin typeface="Arial Rounded MT Bold" pitchFamily="34" charset="0"/>
              </a:rPr>
              <a:t>C</a:t>
            </a:r>
            <a:r>
              <a:rPr lang="es-ES_tradnl" sz="2200" dirty="0" smtClean="0">
                <a:latin typeface="Arial Rounded MT Bold" pitchFamily="34" charset="0"/>
              </a:rPr>
              <a:t>reatividad</a:t>
            </a:r>
            <a:endParaRPr lang="es-ES_tradnl" sz="2200" dirty="0">
              <a:latin typeface="Arial Rounded MT Bold" pitchFamily="34" charset="0"/>
            </a:endParaRPr>
          </a:p>
          <a:p>
            <a:pPr algn="ctr" defTabSz="762000" eaLnBrk="0" hangingPunct="0"/>
            <a:r>
              <a:rPr lang="es-ES_tradnl" sz="2200" dirty="0">
                <a:latin typeface="Arial Rounded MT Bold" pitchFamily="34" charset="0"/>
              </a:rPr>
              <a:t>=</a:t>
            </a:r>
          </a:p>
          <a:p>
            <a:pPr algn="ctr" defTabSz="762000" eaLnBrk="0" hangingPunct="0"/>
            <a:r>
              <a:rPr lang="es-ES_tradnl" sz="2200" dirty="0">
                <a:latin typeface="Arial Rounded MT Bold" pitchFamily="34" charset="0"/>
              </a:rPr>
              <a:t>E</a:t>
            </a:r>
            <a:r>
              <a:rPr lang="es-ES_tradnl" sz="2200" dirty="0" smtClean="0">
                <a:latin typeface="Arial Rounded MT Bold" pitchFamily="34" charset="0"/>
              </a:rPr>
              <a:t>laboración </a:t>
            </a:r>
            <a:r>
              <a:rPr lang="es-ES_tradnl" sz="2200" dirty="0">
                <a:latin typeface="Arial Rounded MT Bold" pitchFamily="34" charset="0"/>
              </a:rPr>
              <a:t>de ideas</a:t>
            </a:r>
          </a:p>
        </p:txBody>
      </p:sp>
      <p:sp>
        <p:nvSpPr>
          <p:cNvPr id="113672" name="Rectangle 8"/>
          <p:cNvSpPr>
            <a:spLocks noChangeArrowheads="1"/>
          </p:cNvSpPr>
          <p:nvPr/>
        </p:nvSpPr>
        <p:spPr bwMode="auto">
          <a:xfrm>
            <a:off x="5223236" y="3104356"/>
            <a:ext cx="3825875" cy="110648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s-ES_tradnl" sz="2200" dirty="0">
                <a:latin typeface="Arial Rounded MT Bold" pitchFamily="34" charset="0"/>
              </a:rPr>
              <a:t>I</a:t>
            </a:r>
            <a:r>
              <a:rPr lang="es-ES_tradnl" sz="2200" dirty="0" smtClean="0">
                <a:latin typeface="Arial Rounded MT Bold" pitchFamily="34" charset="0"/>
              </a:rPr>
              <a:t>nnovación</a:t>
            </a:r>
            <a:endParaRPr lang="es-ES_tradnl" sz="2200" dirty="0">
              <a:latin typeface="Arial Rounded MT Bold" pitchFamily="34" charset="0"/>
            </a:endParaRPr>
          </a:p>
          <a:p>
            <a:pPr algn="ctr" defTabSz="762000" eaLnBrk="0" hangingPunct="0"/>
            <a:r>
              <a:rPr lang="es-ES_tradnl" sz="2200" dirty="0">
                <a:latin typeface="Arial Rounded MT Bold" pitchFamily="34" charset="0"/>
              </a:rPr>
              <a:t>=</a:t>
            </a:r>
          </a:p>
          <a:p>
            <a:pPr algn="ctr" defTabSz="762000" eaLnBrk="0" hangingPunct="0"/>
            <a:r>
              <a:rPr lang="es-ES_tradnl" sz="2200" dirty="0">
                <a:latin typeface="Arial Rounded MT Bold" pitchFamily="34" charset="0"/>
              </a:rPr>
              <a:t>U</a:t>
            </a:r>
            <a:r>
              <a:rPr lang="es-ES_tradnl" sz="2200" dirty="0" smtClean="0">
                <a:latin typeface="Arial Rounded MT Bold" pitchFamily="34" charset="0"/>
              </a:rPr>
              <a:t>so </a:t>
            </a:r>
            <a:r>
              <a:rPr lang="es-ES_tradnl" sz="2200" dirty="0">
                <a:latin typeface="Arial Rounded MT Bold" pitchFamily="34" charset="0"/>
              </a:rPr>
              <a:t>rentable de ideas</a:t>
            </a:r>
          </a:p>
        </p:txBody>
      </p:sp>
    </p:spTree>
    <p:extLst>
      <p:ext uri="{BB962C8B-B14F-4D97-AF65-F5344CB8AC3E}">
        <p14:creationId xmlns:p14="http://schemas.microsoft.com/office/powerpoint/2010/main" val="562632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dissolve">
                                      <p:cBhvr>
                                        <p:cTn id="7" dur="500"/>
                                        <p:tgtEl>
                                          <p:spTgt spid="1136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672"/>
                                        </p:tgtEl>
                                        <p:attrNameLst>
                                          <p:attrName>style.visibility</p:attrName>
                                        </p:attrNameLst>
                                      </p:cBhvr>
                                      <p:to>
                                        <p:strVal val="visible"/>
                                      </p:to>
                                    </p:set>
                                    <p:animEffect transition="in" filter="dissolve">
                                      <p:cBhvr>
                                        <p:cTn id="10"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p:bldP spid="1136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123728" y="2276872"/>
            <a:ext cx="4680520" cy="49053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s-ES" sz="4000" dirty="0">
                <a:solidFill>
                  <a:schemeClr val="tx1"/>
                </a:solidFill>
              </a:rPr>
              <a:t>Aprender</a:t>
            </a:r>
          </a:p>
        </p:txBody>
      </p:sp>
      <p:sp>
        <p:nvSpPr>
          <p:cNvPr id="133123" name="Text Box 3"/>
          <p:cNvSpPr txBox="1">
            <a:spLocks noChangeArrowheads="1"/>
          </p:cNvSpPr>
          <p:nvPr/>
        </p:nvSpPr>
        <p:spPr bwMode="auto">
          <a:xfrm>
            <a:off x="152400" y="3645024"/>
            <a:ext cx="8991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s-ES" dirty="0"/>
              <a:t>Aprendizaje: la ampliación del conocimiento de la empresa y la capacidad de hacer mejor las cosas.</a:t>
            </a:r>
          </a:p>
          <a:p>
            <a:pPr>
              <a:spcBef>
                <a:spcPct val="50000"/>
              </a:spcBef>
            </a:pPr>
            <a:r>
              <a:rPr lang="es-ES" dirty="0"/>
              <a:t>Dos tipos:</a:t>
            </a:r>
          </a:p>
          <a:p>
            <a:pPr>
              <a:spcBef>
                <a:spcPct val="50000"/>
              </a:spcBef>
              <a:buFontTx/>
              <a:buChar char="•"/>
            </a:pPr>
            <a:r>
              <a:rPr lang="es-ES" dirty="0"/>
              <a:t>Aprendizaje tecnológico: capturar y almacenar la competencia tecnológica que se va generando. APRENDER SOBRE TECNOLOGÍA</a:t>
            </a:r>
          </a:p>
          <a:p>
            <a:pPr>
              <a:spcBef>
                <a:spcPct val="50000"/>
              </a:spcBef>
              <a:buFontTx/>
              <a:buChar char="•"/>
            </a:pPr>
            <a:r>
              <a:rPr lang="es-ES" dirty="0"/>
              <a:t>Aprendizaje empresarial: desarrollar rutinas para gestionar el proceso de cambio tecnológico (mejorar la gestión del proceso de innovación). APRENDER SOBRE CÓMO APRENDER</a:t>
            </a:r>
          </a:p>
        </p:txBody>
      </p:sp>
      <p:pic>
        <p:nvPicPr>
          <p:cNvPr id="4" name="Picture 4" descr="C:\Archivos de programa\Microsoft Office\Clipart\smbusbas\BS00183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62193"/>
            <a:ext cx="1594048" cy="1719894"/>
          </a:xfrm>
          <a:prstGeom prst="rect">
            <a:avLst/>
          </a:prstGeom>
          <a:solidFill>
            <a:srgbClr val="3333FF"/>
          </a:solidFill>
        </p:spPr>
      </p:pic>
    </p:spTree>
    <p:extLst>
      <p:ext uri="{BB962C8B-B14F-4D97-AF65-F5344CB8AC3E}">
        <p14:creationId xmlns:p14="http://schemas.microsoft.com/office/powerpoint/2010/main" val="2840700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1028"/>
          <p:cNvSpPr>
            <a:spLocks noChangeArrowheads="1"/>
          </p:cNvSpPr>
          <p:nvPr/>
        </p:nvSpPr>
        <p:spPr bwMode="auto">
          <a:xfrm>
            <a:off x="90488" y="4371975"/>
            <a:ext cx="3581400" cy="5334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69" name="Rectangle 1029"/>
          <p:cNvSpPr>
            <a:spLocks noChangeArrowheads="1"/>
          </p:cNvSpPr>
          <p:nvPr/>
        </p:nvSpPr>
        <p:spPr bwMode="auto">
          <a:xfrm>
            <a:off x="180975" y="4448175"/>
            <a:ext cx="3719513" cy="609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70" name="Rectangle 1030"/>
          <p:cNvSpPr>
            <a:spLocks noChangeArrowheads="1"/>
          </p:cNvSpPr>
          <p:nvPr/>
        </p:nvSpPr>
        <p:spPr bwMode="auto">
          <a:xfrm>
            <a:off x="34925" y="2924175"/>
            <a:ext cx="3810000" cy="5334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71" name="Rectangle 1031"/>
          <p:cNvSpPr>
            <a:spLocks noChangeArrowheads="1"/>
          </p:cNvSpPr>
          <p:nvPr/>
        </p:nvSpPr>
        <p:spPr bwMode="auto">
          <a:xfrm>
            <a:off x="111125" y="3000375"/>
            <a:ext cx="3810000" cy="609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72" name="Text Box 1032"/>
          <p:cNvSpPr txBox="1">
            <a:spLocks noChangeArrowheads="1"/>
          </p:cNvSpPr>
          <p:nvPr/>
        </p:nvSpPr>
        <p:spPr bwMode="auto">
          <a:xfrm>
            <a:off x="1752600" y="1989138"/>
            <a:ext cx="6156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El conocimiento tecnológico reside en los empleados</a:t>
            </a:r>
          </a:p>
        </p:txBody>
      </p:sp>
      <p:pic>
        <p:nvPicPr>
          <p:cNvPr id="139273" name="Picture 1033" descr="PE018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3076575"/>
            <a:ext cx="142875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9274" name="Text Box 1034"/>
          <p:cNvSpPr txBox="1">
            <a:spLocks noChangeArrowheads="1"/>
          </p:cNvSpPr>
          <p:nvPr/>
        </p:nvSpPr>
        <p:spPr bwMode="auto">
          <a:xfrm>
            <a:off x="6342063" y="3565525"/>
            <a:ext cx="1901825"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dirty="0"/>
              <a:t>Uso de ese conocimiento</a:t>
            </a:r>
          </a:p>
          <a:p>
            <a:r>
              <a:rPr lang="es-ES" dirty="0"/>
              <a:t>por la empresa</a:t>
            </a:r>
          </a:p>
        </p:txBody>
      </p:sp>
      <p:sp>
        <p:nvSpPr>
          <p:cNvPr id="139275" name="Text Box 1035"/>
          <p:cNvSpPr txBox="1">
            <a:spLocks noChangeArrowheads="1"/>
          </p:cNvSpPr>
          <p:nvPr/>
        </p:nvSpPr>
        <p:spPr bwMode="auto">
          <a:xfrm>
            <a:off x="257175" y="4524375"/>
            <a:ext cx="3795713" cy="711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dirty="0"/>
              <a:t>Tecnologías que conoce por experiencias o estudios previos</a:t>
            </a:r>
          </a:p>
        </p:txBody>
      </p:sp>
      <p:sp>
        <p:nvSpPr>
          <p:cNvPr id="139276" name="Text Box 1036"/>
          <p:cNvSpPr txBox="1">
            <a:spLocks noChangeArrowheads="1"/>
          </p:cNvSpPr>
          <p:nvPr/>
        </p:nvSpPr>
        <p:spPr bwMode="auto">
          <a:xfrm>
            <a:off x="187325" y="3076575"/>
            <a:ext cx="3941763" cy="711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dirty="0"/>
              <a:t>Tecnologías con las que trabaja en los proyectos u operaciones</a:t>
            </a:r>
          </a:p>
        </p:txBody>
      </p:sp>
      <p:sp>
        <p:nvSpPr>
          <p:cNvPr id="139277" name="AutoShape 1037"/>
          <p:cNvSpPr>
            <a:spLocks noChangeArrowheads="1"/>
          </p:cNvSpPr>
          <p:nvPr/>
        </p:nvSpPr>
        <p:spPr bwMode="auto">
          <a:xfrm rot="20163711" flipV="1">
            <a:off x="3976688" y="4600575"/>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78" name="AutoShape 1038"/>
          <p:cNvSpPr>
            <a:spLocks noChangeArrowheads="1"/>
          </p:cNvSpPr>
          <p:nvPr/>
        </p:nvSpPr>
        <p:spPr bwMode="auto">
          <a:xfrm rot="1436289">
            <a:off x="3979863" y="3228975"/>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79" name="AutoShape 1039"/>
          <p:cNvSpPr>
            <a:spLocks noChangeArrowheads="1"/>
          </p:cNvSpPr>
          <p:nvPr/>
        </p:nvSpPr>
        <p:spPr bwMode="auto">
          <a:xfrm>
            <a:off x="5732463" y="3914775"/>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139280" name="Text Box 1040"/>
          <p:cNvSpPr txBox="1">
            <a:spLocks noChangeArrowheads="1"/>
          </p:cNvSpPr>
          <p:nvPr/>
        </p:nvSpPr>
        <p:spPr bwMode="auto">
          <a:xfrm>
            <a:off x="5219700" y="4941888"/>
            <a:ext cx="39243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ü"/>
            </a:pPr>
            <a:r>
              <a:rPr lang="es-ES" dirty="0"/>
              <a:t>Debe ser conocido por la dirección, debe hacerse explícito.</a:t>
            </a:r>
          </a:p>
          <a:p>
            <a:pPr>
              <a:spcBef>
                <a:spcPct val="50000"/>
              </a:spcBef>
              <a:buFont typeface="Wingdings" pitchFamily="2" charset="2"/>
              <a:buChar char="ü"/>
            </a:pPr>
            <a:r>
              <a:rPr lang="es-ES" dirty="0"/>
              <a:t>Debe valorarse para planificar actuaciones futuras.</a:t>
            </a:r>
          </a:p>
        </p:txBody>
      </p:sp>
      <p:sp>
        <p:nvSpPr>
          <p:cNvPr id="139281" name="Text Box 1041"/>
          <p:cNvSpPr txBox="1">
            <a:spLocks noChangeArrowheads="1"/>
          </p:cNvSpPr>
          <p:nvPr/>
        </p:nvSpPr>
        <p:spPr bwMode="auto">
          <a:xfrm>
            <a:off x="2451100" y="5445125"/>
            <a:ext cx="2481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dirty="0"/>
              <a:t>Inventario y registro </a:t>
            </a:r>
          </a:p>
          <a:p>
            <a:r>
              <a:rPr lang="es-ES" dirty="0"/>
              <a:t>de conocimientos</a:t>
            </a:r>
          </a:p>
        </p:txBody>
      </p:sp>
      <p:sp>
        <p:nvSpPr>
          <p:cNvPr id="139282" name="AutoShape 1042"/>
          <p:cNvSpPr>
            <a:spLocks noChangeArrowheads="1"/>
          </p:cNvSpPr>
          <p:nvPr/>
        </p:nvSpPr>
        <p:spPr bwMode="auto">
          <a:xfrm rot="-2434898">
            <a:off x="4859338" y="5300663"/>
            <a:ext cx="503237" cy="576262"/>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Tree>
    <p:extLst>
      <p:ext uri="{BB962C8B-B14F-4D97-AF65-F5344CB8AC3E}">
        <p14:creationId xmlns:p14="http://schemas.microsoft.com/office/powerpoint/2010/main" val="2201563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916832"/>
            <a:ext cx="4040188" cy="639762"/>
          </a:xfrm>
        </p:spPr>
        <p:style>
          <a:lnRef idx="0">
            <a:schemeClr val="dk1"/>
          </a:lnRef>
          <a:fillRef idx="3">
            <a:schemeClr val="dk1"/>
          </a:fillRef>
          <a:effectRef idx="3">
            <a:schemeClr val="dk1"/>
          </a:effectRef>
          <a:fontRef idx="minor">
            <a:schemeClr val="lt1"/>
          </a:fontRef>
        </p:style>
        <p:txBody>
          <a:bodyPr/>
          <a:lstStyle/>
          <a:p>
            <a:pPr algn="ctr"/>
            <a:r>
              <a:rPr lang="es-MX" dirty="0"/>
              <a:t>Roadmapping</a:t>
            </a:r>
          </a:p>
        </p:txBody>
      </p:sp>
      <p:sp>
        <p:nvSpPr>
          <p:cNvPr id="4" name="3 Marcador de contenido"/>
          <p:cNvSpPr>
            <a:spLocks noGrp="1"/>
          </p:cNvSpPr>
          <p:nvPr>
            <p:ph sz="half" idx="2"/>
          </p:nvPr>
        </p:nvSpPr>
        <p:spPr>
          <a:xfrm>
            <a:off x="467544" y="2636912"/>
            <a:ext cx="4040188" cy="3951288"/>
          </a:xfrm>
        </p:spPr>
        <p:style>
          <a:lnRef idx="1">
            <a:schemeClr val="dk1"/>
          </a:lnRef>
          <a:fillRef idx="2">
            <a:schemeClr val="dk1"/>
          </a:fillRef>
          <a:effectRef idx="1">
            <a:schemeClr val="dk1"/>
          </a:effectRef>
          <a:fontRef idx="minor">
            <a:schemeClr val="dk1"/>
          </a:fontRef>
        </p:style>
        <p:txBody>
          <a:bodyPr/>
          <a:lstStyle/>
          <a:p>
            <a:r>
              <a:rPr lang="es-MX" dirty="0"/>
              <a:t>Hojas de </a:t>
            </a:r>
            <a:r>
              <a:rPr lang="es-MX" dirty="0" smtClean="0"/>
              <a:t>ruta</a:t>
            </a:r>
          </a:p>
          <a:p>
            <a:r>
              <a:rPr lang="es-MX" dirty="0"/>
              <a:t>Es un enfoque muy flexible que puede ser adaptado para responder a las necesidades y problemas que enfrentan las </a:t>
            </a:r>
            <a:r>
              <a:rPr lang="es-MX" dirty="0" smtClean="0"/>
              <a:t>empresas.</a:t>
            </a:r>
            <a:endParaRPr lang="es-MX" dirty="0"/>
          </a:p>
          <a:p>
            <a:endParaRPr lang="es-MX" dirty="0"/>
          </a:p>
        </p:txBody>
      </p:sp>
      <p:sp>
        <p:nvSpPr>
          <p:cNvPr id="5" name="4 Marcador de texto"/>
          <p:cNvSpPr>
            <a:spLocks noGrp="1"/>
          </p:cNvSpPr>
          <p:nvPr>
            <p:ph type="body" sz="quarter" idx="3"/>
          </p:nvPr>
        </p:nvSpPr>
        <p:spPr>
          <a:xfrm>
            <a:off x="4644008" y="1916832"/>
            <a:ext cx="4041775" cy="639762"/>
          </a:xfrm>
        </p:spPr>
        <p:style>
          <a:lnRef idx="0">
            <a:schemeClr val="dk1"/>
          </a:lnRef>
          <a:fillRef idx="3">
            <a:schemeClr val="dk1"/>
          </a:fillRef>
          <a:effectRef idx="3">
            <a:schemeClr val="dk1"/>
          </a:effectRef>
          <a:fontRef idx="minor">
            <a:schemeClr val="lt1"/>
          </a:fontRef>
        </p:style>
        <p:txBody>
          <a:bodyPr/>
          <a:lstStyle/>
          <a:p>
            <a:pPr algn="ctr"/>
            <a:r>
              <a:rPr lang="es-MX" dirty="0"/>
              <a:t>TRIZ </a:t>
            </a:r>
          </a:p>
        </p:txBody>
      </p:sp>
      <p:sp>
        <p:nvSpPr>
          <p:cNvPr id="6" name="5 Marcador de contenido"/>
          <p:cNvSpPr>
            <a:spLocks noGrp="1"/>
          </p:cNvSpPr>
          <p:nvPr>
            <p:ph sz="quarter" idx="4"/>
          </p:nvPr>
        </p:nvSpPr>
        <p:spPr>
          <a:xfrm>
            <a:off x="4644008" y="2636912"/>
            <a:ext cx="4041775" cy="3951288"/>
          </a:xfrm>
        </p:spPr>
        <p:style>
          <a:lnRef idx="1">
            <a:schemeClr val="dk1"/>
          </a:lnRef>
          <a:fillRef idx="2">
            <a:schemeClr val="dk1"/>
          </a:fillRef>
          <a:effectRef idx="1">
            <a:schemeClr val="dk1"/>
          </a:effectRef>
          <a:fontRef idx="minor">
            <a:schemeClr val="dk1"/>
          </a:fontRef>
        </p:style>
        <p:txBody>
          <a:bodyPr>
            <a:normAutofit fontScale="92500"/>
          </a:bodyPr>
          <a:lstStyle/>
          <a:p>
            <a:r>
              <a:rPr lang="es-MX" dirty="0"/>
              <a:t>T</a:t>
            </a:r>
            <a:r>
              <a:rPr lang="es-MX" dirty="0" smtClean="0"/>
              <a:t>eoría </a:t>
            </a:r>
            <a:r>
              <a:rPr lang="es-MX" dirty="0"/>
              <a:t>de resolución de los problemas inventivos</a:t>
            </a:r>
          </a:p>
          <a:p>
            <a:r>
              <a:rPr lang="es-MX" dirty="0"/>
              <a:t>E</a:t>
            </a:r>
            <a:r>
              <a:rPr lang="es-MX" dirty="0" smtClean="0"/>
              <a:t>s </a:t>
            </a:r>
            <a:r>
              <a:rPr lang="es-MX" dirty="0"/>
              <a:t>un método sistemático para incrementar la creatividad, basado en el estudio de los modelos de evolución de patentes y en otros tipos de soluciones a problemas. </a:t>
            </a:r>
          </a:p>
        </p:txBody>
      </p:sp>
    </p:spTree>
    <p:extLst>
      <p:ext uri="{BB962C8B-B14F-4D97-AF65-F5344CB8AC3E}">
        <p14:creationId xmlns:p14="http://schemas.microsoft.com/office/powerpoint/2010/main" val="753629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060848"/>
            <a:ext cx="8229600" cy="1143000"/>
          </a:xfrm>
        </p:spPr>
        <p:txBody>
          <a:bodyPr>
            <a:normAutofit fontScale="90000"/>
          </a:bodyPr>
          <a:lstStyle/>
          <a:p>
            <a:r>
              <a:rPr lang="es-MX" dirty="0" smtClean="0"/>
              <a:t>Ciclo de la vida de las empresas y producto  </a:t>
            </a:r>
            <a:endParaRPr lang="es-MX"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35695" y="3303982"/>
            <a:ext cx="5894165" cy="352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86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1534345"/>
              </p:ext>
            </p:extLst>
          </p:nvPr>
        </p:nvGraphicFramePr>
        <p:xfrm>
          <a:off x="467544" y="22048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546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1772816"/>
            <a:ext cx="7772400" cy="3384375"/>
          </a:xfrm>
        </p:spPr>
        <p:txBody>
          <a:bodyPr>
            <a:normAutofit fontScale="90000"/>
          </a:bodyPr>
          <a:lstStyle/>
          <a:p>
            <a:r>
              <a:rPr lang="es-ES" sz="3600" b="1" dirty="0"/>
              <a:t>1 Naturaleza e importancia de los emprendedores.</a:t>
            </a:r>
            <a:r>
              <a:rPr lang="es-ES" sz="3200" dirty="0"/>
              <a:t/>
            </a:r>
            <a:br>
              <a:rPr lang="es-ES" sz="3200" dirty="0"/>
            </a:br>
            <a:r>
              <a:rPr lang="es-ES" sz="3200" dirty="0"/>
              <a:t>1.1	</a:t>
            </a:r>
            <a:r>
              <a:rPr lang="es-ES" sz="3200" dirty="0" smtClean="0"/>
              <a:t>Las </a:t>
            </a:r>
            <a:r>
              <a:rPr lang="es-ES" sz="3200" dirty="0"/>
              <a:t>tendencias e impulsores globales en materia de </a:t>
            </a:r>
            <a:r>
              <a:rPr lang="es-ES" sz="3200" dirty="0" smtClean="0"/>
              <a:t>emprendedores.</a:t>
            </a:r>
            <a:r>
              <a:rPr lang="es-ES" sz="3200" dirty="0"/>
              <a:t/>
            </a:r>
            <a:br>
              <a:rPr lang="es-ES" sz="3200" dirty="0"/>
            </a:br>
            <a:r>
              <a:rPr lang="es-ES" sz="3200" dirty="0"/>
              <a:t/>
            </a:r>
            <a:br>
              <a:rPr lang="es-ES" sz="3200" dirty="0"/>
            </a:br>
            <a:endParaRPr lang="es-ES" sz="3200" dirty="0"/>
          </a:p>
        </p:txBody>
      </p:sp>
    </p:spTree>
    <p:extLst>
      <p:ext uri="{BB962C8B-B14F-4D97-AF65-F5344CB8AC3E}">
        <p14:creationId xmlns:p14="http://schemas.microsoft.com/office/powerpoint/2010/main" val="38854114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01" y="2060848"/>
            <a:ext cx="8229600" cy="1143000"/>
          </a:xfrm>
        </p:spPr>
        <p:txBody>
          <a:bodyPr/>
          <a:lstStyle/>
          <a:p>
            <a:r>
              <a:rPr lang="es-MX" dirty="0" smtClean="0"/>
              <a:t>Necesidades Ambientales</a:t>
            </a:r>
            <a:endParaRPr lang="es-MX"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75962"/>
            <a:ext cx="2880320" cy="278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esultado de imagen para necesidades ambientales ejemp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517232"/>
            <a:ext cx="1736229" cy="117020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05099" y="3717032"/>
            <a:ext cx="4572000" cy="2031325"/>
          </a:xfrm>
          <a:prstGeom prst="rect">
            <a:avLst/>
          </a:prstGeom>
        </p:spPr>
        <p:txBody>
          <a:bodyPr>
            <a:spAutoFit/>
          </a:bodyPr>
          <a:lstStyle/>
          <a:p>
            <a:r>
              <a:rPr lang="es-MX" dirty="0"/>
              <a:t>La norma ISO 14001 es la norma internacional de sistemas de gestión ambiental (SGA), que ayuda a su organización a identificar, priorizar y gestionar los riesgos ambientales, como parte de sus prácticas de negocios habituales. </a:t>
            </a:r>
          </a:p>
        </p:txBody>
      </p:sp>
    </p:spTree>
    <p:extLst>
      <p:ext uri="{BB962C8B-B14F-4D97-AF65-F5344CB8AC3E}">
        <p14:creationId xmlns:p14="http://schemas.microsoft.com/office/powerpoint/2010/main" val="23393964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3401706" y="2086827"/>
            <a:ext cx="5490774" cy="1143000"/>
          </a:xfrm>
        </p:spPr>
        <p:txBody>
          <a:bodyPr>
            <a:normAutofit fontScale="90000"/>
          </a:bodyPr>
          <a:lstStyle/>
          <a:p>
            <a:pPr algn="ctr"/>
            <a:r>
              <a:rPr lang="es-ES" altLang="es-MX" b="1" dirty="0"/>
              <a:t>PLAN DE NEGOCIOS</a:t>
            </a:r>
          </a:p>
        </p:txBody>
      </p:sp>
      <p:pic>
        <p:nvPicPr>
          <p:cNvPr id="568324" name="Picture 4" descr="C:\Archivos de programa\Microsoft Office\Clipart\standard\stddir1\BD0609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133600"/>
            <a:ext cx="1184275" cy="1776413"/>
          </a:xfrm>
          <a:prstGeom prst="rect">
            <a:avLst/>
          </a:prstGeom>
          <a:noFill/>
          <a:extLst>
            <a:ext uri="{909E8E84-426E-40DD-AFC4-6F175D3DCCD1}">
              <a14:hiddenFill xmlns:a14="http://schemas.microsoft.com/office/drawing/2010/main">
                <a:solidFill>
                  <a:srgbClr val="FFFFFF"/>
                </a:solidFill>
              </a14:hiddenFill>
            </a:ext>
          </a:extLst>
        </p:spPr>
      </p:pic>
      <p:pic>
        <p:nvPicPr>
          <p:cNvPr id="568325" name="Picture 5" descr="C:\Archivos de programa\Microsoft Office\Clipart\standard\stddir1\BD0613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581400"/>
            <a:ext cx="1720850" cy="1712913"/>
          </a:xfrm>
          <a:prstGeom prst="rect">
            <a:avLst/>
          </a:prstGeom>
          <a:noFill/>
          <a:extLst>
            <a:ext uri="{909E8E84-426E-40DD-AFC4-6F175D3DCCD1}">
              <a14:hiddenFill xmlns:a14="http://schemas.microsoft.com/office/drawing/2010/main">
                <a:solidFill>
                  <a:srgbClr val="FFFFFF"/>
                </a:solidFill>
              </a14:hiddenFill>
            </a:ext>
          </a:extLst>
        </p:spPr>
      </p:pic>
      <p:pic>
        <p:nvPicPr>
          <p:cNvPr id="568326" name="Picture 6" descr="C:\Archivos de programa\Microsoft Office\Clipart\standard\stddir1\BD0613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962400"/>
            <a:ext cx="1736725" cy="1803400"/>
          </a:xfrm>
          <a:prstGeom prst="rect">
            <a:avLst/>
          </a:prstGeom>
          <a:noFill/>
          <a:extLst>
            <a:ext uri="{909E8E84-426E-40DD-AFC4-6F175D3DCCD1}">
              <a14:hiddenFill xmlns:a14="http://schemas.microsoft.com/office/drawing/2010/main">
                <a:solidFill>
                  <a:srgbClr val="FFFFFF"/>
                </a:solidFill>
              </a14:hiddenFill>
            </a:ext>
          </a:extLst>
        </p:spPr>
      </p:pic>
      <p:pic>
        <p:nvPicPr>
          <p:cNvPr id="568327" name="Picture 7" descr="C:\Archivos de programa\Microsoft Office\Clipart\standard\stddir1\BD06132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800600"/>
            <a:ext cx="1314450" cy="1787525"/>
          </a:xfrm>
          <a:prstGeom prst="rect">
            <a:avLst/>
          </a:prstGeom>
          <a:noFill/>
          <a:extLst>
            <a:ext uri="{909E8E84-426E-40DD-AFC4-6F175D3DCCD1}">
              <a14:hiddenFill xmlns:a14="http://schemas.microsoft.com/office/drawing/2010/main">
                <a:solidFill>
                  <a:srgbClr val="FFFFFF"/>
                </a:solidFill>
              </a14:hiddenFill>
            </a:ext>
          </a:extLst>
        </p:spPr>
      </p:pic>
      <p:sp>
        <p:nvSpPr>
          <p:cNvPr id="568328" name="AutoShape 8"/>
          <p:cNvSpPr>
            <a:spLocks noChangeArrowheads="1"/>
          </p:cNvSpPr>
          <p:nvPr/>
        </p:nvSpPr>
        <p:spPr bwMode="auto">
          <a:xfrm rot="1248785">
            <a:off x="2362200" y="2819400"/>
            <a:ext cx="990600" cy="457200"/>
          </a:xfrm>
          <a:prstGeom prst="curvedDownArrow">
            <a:avLst>
              <a:gd name="adj1" fmla="val 43333"/>
              <a:gd name="adj2" fmla="val 86667"/>
              <a:gd name="adj3" fmla="val 33333"/>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568329" name="AutoShape 9"/>
          <p:cNvSpPr>
            <a:spLocks noChangeArrowheads="1"/>
          </p:cNvSpPr>
          <p:nvPr/>
        </p:nvSpPr>
        <p:spPr bwMode="auto">
          <a:xfrm rot="22209540">
            <a:off x="6629400" y="4267200"/>
            <a:ext cx="990600" cy="457200"/>
          </a:xfrm>
          <a:prstGeom prst="curvedDownArrow">
            <a:avLst>
              <a:gd name="adj1" fmla="val 43333"/>
              <a:gd name="adj2" fmla="val 86667"/>
              <a:gd name="adj3" fmla="val 33333"/>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568330" name="AutoShape 10"/>
          <p:cNvSpPr>
            <a:spLocks noChangeArrowheads="1"/>
          </p:cNvSpPr>
          <p:nvPr/>
        </p:nvSpPr>
        <p:spPr bwMode="auto">
          <a:xfrm rot="1511841">
            <a:off x="4114800" y="5105400"/>
            <a:ext cx="914400" cy="381000"/>
          </a:xfrm>
          <a:prstGeom prst="curvedUpArrow">
            <a:avLst>
              <a:gd name="adj1" fmla="val 48000"/>
              <a:gd name="adj2" fmla="val 96000"/>
              <a:gd name="adj3" fmla="val 3333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Tree>
    <p:extLst>
      <p:ext uri="{BB962C8B-B14F-4D97-AF65-F5344CB8AC3E}">
        <p14:creationId xmlns:p14="http://schemas.microsoft.com/office/powerpoint/2010/main" val="2186947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6863" y="1628800"/>
            <a:ext cx="8229600" cy="1143000"/>
          </a:xfrm>
        </p:spPr>
        <p:txBody>
          <a:bodyPr/>
          <a:lstStyle/>
          <a:p>
            <a:r>
              <a:rPr lang="es-MX" dirty="0" smtClean="0"/>
              <a:t>3. Plan de Negocios</a:t>
            </a:r>
            <a:endParaRPr lang="es-MX" dirty="0"/>
          </a:p>
        </p:txBody>
      </p:sp>
      <p:sp>
        <p:nvSpPr>
          <p:cNvPr id="3" name="2 Marcador de contenido"/>
          <p:cNvSpPr>
            <a:spLocks noGrp="1"/>
          </p:cNvSpPr>
          <p:nvPr>
            <p:ph idx="1"/>
          </p:nvPr>
        </p:nvSpPr>
        <p:spPr>
          <a:xfrm>
            <a:off x="3275856" y="2636912"/>
            <a:ext cx="4968553" cy="3474684"/>
          </a:xfrm>
        </p:spPr>
        <p:txBody>
          <a:bodyPr>
            <a:normAutofit/>
          </a:bodyPr>
          <a:lstStyle/>
          <a:p>
            <a:r>
              <a:rPr lang="es-ES_tradnl" altLang="es-MX" dirty="0">
                <a:latin typeface="Tahoma" pitchFamily="34" charset="0"/>
                <a:cs typeface="Tahoma" pitchFamily="34" charset="0"/>
              </a:rPr>
              <a:t>El plan puede elaborarse para una empresa de reciente creación o para una que ya está operando y tiene planes de desarrollo. </a:t>
            </a:r>
            <a:endParaRPr lang="es-ES" altLang="es-MX" dirty="0">
              <a:latin typeface="Tahoma" pitchFamily="34" charset="0"/>
              <a:cs typeface="Times New Roman" pitchFamily="18" charset="0"/>
            </a:endParaRPr>
          </a:p>
          <a:p>
            <a:endParaRPr lang="es-MX" dirty="0"/>
          </a:p>
        </p:txBody>
      </p:sp>
      <p:pic>
        <p:nvPicPr>
          <p:cNvPr id="4" name="Picture 4" descr="C:\Archivos de programa\Archivos comunes\Microsoft Shared\Clipart\cagcat50\BD0497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112691"/>
            <a:ext cx="2987625" cy="302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25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201" name="Group 73"/>
          <p:cNvGrpSpPr>
            <a:grpSpLocks/>
          </p:cNvGrpSpPr>
          <p:nvPr/>
        </p:nvGrpSpPr>
        <p:grpSpPr bwMode="auto">
          <a:xfrm>
            <a:off x="3563938" y="3001963"/>
            <a:ext cx="2017712" cy="2011362"/>
            <a:chOff x="2245" y="1891"/>
            <a:chExt cx="1271" cy="1267"/>
          </a:xfrm>
        </p:grpSpPr>
        <p:sp>
          <p:nvSpPr>
            <p:cNvPr id="48132" name="AutoShape 4"/>
            <p:cNvSpPr>
              <a:spLocks noChangeArrowheads="1"/>
            </p:cNvSpPr>
            <p:nvPr/>
          </p:nvSpPr>
          <p:spPr bwMode="auto">
            <a:xfrm rot="38488059">
              <a:off x="3039" y="2682"/>
              <a:ext cx="635" cy="318"/>
            </a:xfrm>
            <a:prstGeom prst="rightArrow">
              <a:avLst>
                <a:gd name="adj1" fmla="val 50000"/>
                <a:gd name="adj2" fmla="val 49921"/>
              </a:avLst>
            </a:prstGeom>
            <a:gradFill rotWithShape="1">
              <a:gsLst>
                <a:gs pos="0">
                  <a:srgbClr val="33CCFF"/>
                </a:gs>
                <a:gs pos="50000">
                  <a:srgbClr val="99FF66"/>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56" name="AutoShape 28"/>
            <p:cNvSpPr>
              <a:spLocks noChangeArrowheads="1"/>
            </p:cNvSpPr>
            <p:nvPr/>
          </p:nvSpPr>
          <p:spPr bwMode="auto">
            <a:xfrm rot="13187520">
              <a:off x="2608" y="2704"/>
              <a:ext cx="273"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33CCFF"/>
                </a:gs>
                <a:gs pos="50000">
                  <a:srgbClr val="99FF66"/>
                </a:gs>
                <a:gs pos="100000">
                  <a:srgbClr val="33CC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pic>
          <p:nvPicPr>
            <p:cNvPr id="48159" name="Picture 31" descr="clipart-euro-500sch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1891"/>
              <a:ext cx="585"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55" name="AutoShape 27"/>
            <p:cNvSpPr>
              <a:spLocks noChangeArrowheads="1"/>
            </p:cNvSpPr>
            <p:nvPr/>
          </p:nvSpPr>
          <p:spPr bwMode="auto">
            <a:xfrm>
              <a:off x="2245" y="2115"/>
              <a:ext cx="499" cy="635"/>
            </a:xfrm>
            <a:prstGeom prst="smileyFace">
              <a:avLst>
                <a:gd name="adj" fmla="val 4653"/>
              </a:avLst>
            </a:prstGeom>
            <a:gradFill rotWithShape="1">
              <a:gsLst>
                <a:gs pos="0">
                  <a:srgbClr val="FFCCFF"/>
                </a:gs>
                <a:gs pos="100000">
                  <a:srgbClr val="FFCC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grpSp>
          <p:nvGrpSpPr>
            <p:cNvPr id="48162" name="Group 34"/>
            <p:cNvGrpSpPr>
              <a:grpSpLocks/>
            </p:cNvGrpSpPr>
            <p:nvPr/>
          </p:nvGrpSpPr>
          <p:grpSpPr bwMode="auto">
            <a:xfrm>
              <a:off x="2744" y="2296"/>
              <a:ext cx="433" cy="454"/>
              <a:chOff x="3198" y="3022"/>
              <a:chExt cx="615" cy="544"/>
            </a:xfrm>
          </p:grpSpPr>
          <p:sp>
            <p:nvSpPr>
              <p:cNvPr id="48163" name="Freeform 35"/>
              <p:cNvSpPr>
                <a:spLocks/>
              </p:cNvSpPr>
              <p:nvPr/>
            </p:nvSpPr>
            <p:spPr bwMode="auto">
              <a:xfrm>
                <a:off x="3198" y="3113"/>
                <a:ext cx="362" cy="453"/>
              </a:xfrm>
              <a:custGeom>
                <a:avLst/>
                <a:gdLst>
                  <a:gd name="T0" fmla="*/ 0 w 362"/>
                  <a:gd name="T1" fmla="*/ 0 h 453"/>
                  <a:gd name="T2" fmla="*/ 90 w 362"/>
                  <a:gd name="T3" fmla="*/ 453 h 453"/>
                  <a:gd name="T4" fmla="*/ 362 w 362"/>
                  <a:gd name="T5" fmla="*/ 362 h 453"/>
                  <a:gd name="T6" fmla="*/ 272 w 362"/>
                  <a:gd name="T7" fmla="*/ 45 h 453"/>
                  <a:gd name="T8" fmla="*/ 0 w 362"/>
                  <a:gd name="T9" fmla="*/ 0 h 453"/>
                </a:gdLst>
                <a:ahLst/>
                <a:cxnLst>
                  <a:cxn ang="0">
                    <a:pos x="T0" y="T1"/>
                  </a:cxn>
                  <a:cxn ang="0">
                    <a:pos x="T2" y="T3"/>
                  </a:cxn>
                  <a:cxn ang="0">
                    <a:pos x="T4" y="T5"/>
                  </a:cxn>
                  <a:cxn ang="0">
                    <a:pos x="T6" y="T7"/>
                  </a:cxn>
                  <a:cxn ang="0">
                    <a:pos x="T8" y="T9"/>
                  </a:cxn>
                </a:cxnLst>
                <a:rect l="0" t="0" r="r" b="b"/>
                <a:pathLst>
                  <a:path w="362" h="453">
                    <a:moveTo>
                      <a:pt x="0" y="0"/>
                    </a:moveTo>
                    <a:lnTo>
                      <a:pt x="90" y="453"/>
                    </a:lnTo>
                    <a:lnTo>
                      <a:pt x="362" y="362"/>
                    </a:lnTo>
                    <a:lnTo>
                      <a:pt x="272" y="45"/>
                    </a:lnTo>
                    <a:lnTo>
                      <a:pt x="0" y="0"/>
                    </a:lnTo>
                    <a:close/>
                  </a:path>
                </a:pathLst>
              </a:custGeom>
              <a:gradFill rotWithShape="1">
                <a:gsLst>
                  <a:gs pos="0">
                    <a:srgbClr val="FFEFD1"/>
                  </a:gs>
                  <a:gs pos="64999">
                    <a:srgbClr val="F0EBD5"/>
                  </a:gs>
                  <a:gs pos="100000">
                    <a:srgbClr val="D1C39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64" name="Freeform 36"/>
              <p:cNvSpPr>
                <a:spLocks/>
              </p:cNvSpPr>
              <p:nvPr/>
            </p:nvSpPr>
            <p:spPr bwMode="auto">
              <a:xfrm>
                <a:off x="3470" y="3087"/>
                <a:ext cx="340" cy="388"/>
              </a:xfrm>
              <a:custGeom>
                <a:avLst/>
                <a:gdLst>
                  <a:gd name="T0" fmla="*/ 0 w 340"/>
                  <a:gd name="T1" fmla="*/ 71 h 388"/>
                  <a:gd name="T2" fmla="*/ 238 w 340"/>
                  <a:gd name="T3" fmla="*/ 0 h 388"/>
                  <a:gd name="T4" fmla="*/ 340 w 340"/>
                  <a:gd name="T5" fmla="*/ 363 h 388"/>
                  <a:gd name="T6" fmla="*/ 90 w 340"/>
                  <a:gd name="T7" fmla="*/ 388 h 388"/>
                  <a:gd name="T8" fmla="*/ 0 w 340"/>
                  <a:gd name="T9" fmla="*/ 71 h 388"/>
                </a:gdLst>
                <a:ahLst/>
                <a:cxnLst>
                  <a:cxn ang="0">
                    <a:pos x="T0" y="T1"/>
                  </a:cxn>
                  <a:cxn ang="0">
                    <a:pos x="T2" y="T3"/>
                  </a:cxn>
                  <a:cxn ang="0">
                    <a:pos x="T4" y="T5"/>
                  </a:cxn>
                  <a:cxn ang="0">
                    <a:pos x="T6" y="T7"/>
                  </a:cxn>
                  <a:cxn ang="0">
                    <a:pos x="T8" y="T9"/>
                  </a:cxn>
                </a:cxnLst>
                <a:rect l="0" t="0" r="r" b="b"/>
                <a:pathLst>
                  <a:path w="340" h="388">
                    <a:moveTo>
                      <a:pt x="0" y="71"/>
                    </a:moveTo>
                    <a:lnTo>
                      <a:pt x="238" y="0"/>
                    </a:lnTo>
                    <a:lnTo>
                      <a:pt x="340" y="363"/>
                    </a:lnTo>
                    <a:lnTo>
                      <a:pt x="90" y="388"/>
                    </a:lnTo>
                    <a:lnTo>
                      <a:pt x="0" y="71"/>
                    </a:lnTo>
                    <a:close/>
                  </a:path>
                </a:pathLst>
              </a:custGeom>
              <a:gradFill rotWithShape="1">
                <a:gsLst>
                  <a:gs pos="0">
                    <a:srgbClr val="FFEFD1"/>
                  </a:gs>
                  <a:gs pos="64999">
                    <a:srgbClr val="F0EBD5"/>
                  </a:gs>
                  <a:gs pos="100000">
                    <a:srgbClr val="D1C39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65" name="Freeform 37"/>
              <p:cNvSpPr>
                <a:spLocks/>
              </p:cNvSpPr>
              <p:nvPr/>
            </p:nvSpPr>
            <p:spPr bwMode="auto">
              <a:xfrm>
                <a:off x="3470" y="3060"/>
                <a:ext cx="343" cy="415"/>
              </a:xfrm>
              <a:custGeom>
                <a:avLst/>
                <a:gdLst>
                  <a:gd name="T0" fmla="*/ 0 w 343"/>
                  <a:gd name="T1" fmla="*/ 98 h 415"/>
                  <a:gd name="T2" fmla="*/ 217 w 343"/>
                  <a:gd name="T3" fmla="*/ 0 h 415"/>
                  <a:gd name="T4" fmla="*/ 343 w 343"/>
                  <a:gd name="T5" fmla="*/ 339 h 415"/>
                  <a:gd name="T6" fmla="*/ 90 w 343"/>
                  <a:gd name="T7" fmla="*/ 415 h 415"/>
                  <a:gd name="T8" fmla="*/ 0 w 343"/>
                  <a:gd name="T9" fmla="*/ 98 h 415"/>
                </a:gdLst>
                <a:ahLst/>
                <a:cxnLst>
                  <a:cxn ang="0">
                    <a:pos x="T0" y="T1"/>
                  </a:cxn>
                  <a:cxn ang="0">
                    <a:pos x="T2" y="T3"/>
                  </a:cxn>
                  <a:cxn ang="0">
                    <a:pos x="T4" y="T5"/>
                  </a:cxn>
                  <a:cxn ang="0">
                    <a:pos x="T6" y="T7"/>
                  </a:cxn>
                  <a:cxn ang="0">
                    <a:pos x="T8" y="T9"/>
                  </a:cxn>
                </a:cxnLst>
                <a:rect l="0" t="0" r="r" b="b"/>
                <a:pathLst>
                  <a:path w="343" h="415">
                    <a:moveTo>
                      <a:pt x="0" y="98"/>
                    </a:moveTo>
                    <a:lnTo>
                      <a:pt x="217" y="0"/>
                    </a:lnTo>
                    <a:lnTo>
                      <a:pt x="343" y="339"/>
                    </a:lnTo>
                    <a:lnTo>
                      <a:pt x="90" y="415"/>
                    </a:lnTo>
                    <a:lnTo>
                      <a:pt x="0" y="9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66" name="Rectangle 38"/>
              <p:cNvSpPr>
                <a:spLocks noChangeArrowheads="1"/>
              </p:cNvSpPr>
              <p:nvPr/>
            </p:nvSpPr>
            <p:spPr bwMode="auto">
              <a:xfrm rot="9657393">
                <a:off x="3686" y="3176"/>
                <a:ext cx="89" cy="4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67" name="Freeform 39"/>
              <p:cNvSpPr>
                <a:spLocks/>
              </p:cNvSpPr>
              <p:nvPr/>
            </p:nvSpPr>
            <p:spPr bwMode="auto">
              <a:xfrm>
                <a:off x="3470" y="3045"/>
                <a:ext cx="343" cy="430"/>
              </a:xfrm>
              <a:custGeom>
                <a:avLst/>
                <a:gdLst>
                  <a:gd name="T0" fmla="*/ 0 w 343"/>
                  <a:gd name="T1" fmla="*/ 113 h 430"/>
                  <a:gd name="T2" fmla="*/ 211 w 343"/>
                  <a:gd name="T3" fmla="*/ 0 h 430"/>
                  <a:gd name="T4" fmla="*/ 343 w 343"/>
                  <a:gd name="T5" fmla="*/ 327 h 430"/>
                  <a:gd name="T6" fmla="*/ 90 w 343"/>
                  <a:gd name="T7" fmla="*/ 430 h 430"/>
                  <a:gd name="T8" fmla="*/ 0 w 343"/>
                  <a:gd name="T9" fmla="*/ 113 h 430"/>
                </a:gdLst>
                <a:ahLst/>
                <a:cxnLst>
                  <a:cxn ang="0">
                    <a:pos x="T0" y="T1"/>
                  </a:cxn>
                  <a:cxn ang="0">
                    <a:pos x="T2" y="T3"/>
                  </a:cxn>
                  <a:cxn ang="0">
                    <a:pos x="T4" y="T5"/>
                  </a:cxn>
                  <a:cxn ang="0">
                    <a:pos x="T6" y="T7"/>
                  </a:cxn>
                  <a:cxn ang="0">
                    <a:pos x="T8" y="T9"/>
                  </a:cxn>
                </a:cxnLst>
                <a:rect l="0" t="0" r="r" b="b"/>
                <a:pathLst>
                  <a:path w="343" h="430">
                    <a:moveTo>
                      <a:pt x="0" y="113"/>
                    </a:moveTo>
                    <a:lnTo>
                      <a:pt x="211" y="0"/>
                    </a:lnTo>
                    <a:lnTo>
                      <a:pt x="343" y="327"/>
                    </a:lnTo>
                    <a:lnTo>
                      <a:pt x="90" y="430"/>
                    </a:lnTo>
                    <a:lnTo>
                      <a:pt x="0" y="113"/>
                    </a:lnTo>
                    <a:close/>
                  </a:path>
                </a:pathLst>
              </a:custGeom>
              <a:solidFill>
                <a:srgbClr val="F838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68" name="Rectangle 40"/>
              <p:cNvSpPr>
                <a:spLocks noChangeArrowheads="1"/>
              </p:cNvSpPr>
              <p:nvPr/>
            </p:nvSpPr>
            <p:spPr bwMode="auto">
              <a:xfrm rot="9487126">
                <a:off x="3651" y="3114"/>
                <a:ext cx="89" cy="44"/>
              </a:xfrm>
              <a:prstGeom prst="rect">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69" name="Freeform 41"/>
              <p:cNvSpPr>
                <a:spLocks/>
              </p:cNvSpPr>
              <p:nvPr/>
            </p:nvSpPr>
            <p:spPr bwMode="auto">
              <a:xfrm>
                <a:off x="3470" y="3022"/>
                <a:ext cx="317" cy="453"/>
              </a:xfrm>
              <a:custGeom>
                <a:avLst/>
                <a:gdLst>
                  <a:gd name="T0" fmla="*/ 0 w 317"/>
                  <a:gd name="T1" fmla="*/ 136 h 453"/>
                  <a:gd name="T2" fmla="*/ 181 w 317"/>
                  <a:gd name="T3" fmla="*/ 0 h 453"/>
                  <a:gd name="T4" fmla="*/ 317 w 317"/>
                  <a:gd name="T5" fmla="*/ 317 h 453"/>
                  <a:gd name="T6" fmla="*/ 90 w 317"/>
                  <a:gd name="T7" fmla="*/ 453 h 453"/>
                  <a:gd name="T8" fmla="*/ 0 w 317"/>
                  <a:gd name="T9" fmla="*/ 136 h 453"/>
                </a:gdLst>
                <a:ahLst/>
                <a:cxnLst>
                  <a:cxn ang="0">
                    <a:pos x="T0" y="T1"/>
                  </a:cxn>
                  <a:cxn ang="0">
                    <a:pos x="T2" y="T3"/>
                  </a:cxn>
                  <a:cxn ang="0">
                    <a:pos x="T4" y="T5"/>
                  </a:cxn>
                  <a:cxn ang="0">
                    <a:pos x="T6" y="T7"/>
                  </a:cxn>
                  <a:cxn ang="0">
                    <a:pos x="T8" y="T9"/>
                  </a:cxn>
                </a:cxnLst>
                <a:rect l="0" t="0" r="r" b="b"/>
                <a:pathLst>
                  <a:path w="317" h="453">
                    <a:moveTo>
                      <a:pt x="0" y="136"/>
                    </a:moveTo>
                    <a:lnTo>
                      <a:pt x="181" y="0"/>
                    </a:lnTo>
                    <a:lnTo>
                      <a:pt x="317" y="317"/>
                    </a:lnTo>
                    <a:lnTo>
                      <a:pt x="90" y="453"/>
                    </a:lnTo>
                    <a:lnTo>
                      <a:pt x="0" y="136"/>
                    </a:lnTo>
                    <a:close/>
                  </a:path>
                </a:pathLst>
              </a:custGeom>
              <a:gradFill rotWithShape="1">
                <a:gsLst>
                  <a:gs pos="0">
                    <a:srgbClr val="8488C4"/>
                  </a:gs>
                  <a:gs pos="53000">
                    <a:srgbClr val="D4DEFF"/>
                  </a:gs>
                  <a:gs pos="83000">
                    <a:srgbClr val="D4DEFF"/>
                  </a:gs>
                  <a:gs pos="100000">
                    <a:srgbClr val="96AB94"/>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0" name="Line 42"/>
              <p:cNvSpPr>
                <a:spLocks noChangeShapeType="1"/>
              </p:cNvSpPr>
              <p:nvPr/>
            </p:nvSpPr>
            <p:spPr bwMode="auto">
              <a:xfrm flipV="1">
                <a:off x="3515" y="3102"/>
                <a:ext cx="136" cy="10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1" name="Line 43"/>
              <p:cNvSpPr>
                <a:spLocks noChangeShapeType="1"/>
              </p:cNvSpPr>
              <p:nvPr/>
            </p:nvSpPr>
            <p:spPr bwMode="auto">
              <a:xfrm flipV="1">
                <a:off x="3575" y="3308"/>
                <a:ext cx="148"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2" name="Line 44"/>
              <p:cNvSpPr>
                <a:spLocks noChangeShapeType="1"/>
              </p:cNvSpPr>
              <p:nvPr/>
            </p:nvSpPr>
            <p:spPr bwMode="auto">
              <a:xfrm flipV="1">
                <a:off x="3528" y="3142"/>
                <a:ext cx="133"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3" name="Freeform 45"/>
              <p:cNvSpPr>
                <a:spLocks/>
              </p:cNvSpPr>
              <p:nvPr/>
            </p:nvSpPr>
            <p:spPr bwMode="auto">
              <a:xfrm>
                <a:off x="3529" y="3201"/>
                <a:ext cx="156" cy="123"/>
              </a:xfrm>
              <a:custGeom>
                <a:avLst/>
                <a:gdLst>
                  <a:gd name="T0" fmla="*/ 98 w 156"/>
                  <a:gd name="T1" fmla="*/ 54 h 123"/>
                  <a:gd name="T2" fmla="*/ 59 w 156"/>
                  <a:gd name="T3" fmla="*/ 39 h 123"/>
                  <a:gd name="T4" fmla="*/ 53 w 156"/>
                  <a:gd name="T5" fmla="*/ 99 h 123"/>
                  <a:gd name="T6" fmla="*/ 89 w 156"/>
                  <a:gd name="T7" fmla="*/ 63 h 123"/>
                  <a:gd name="T8" fmla="*/ 68 w 156"/>
                  <a:gd name="T9" fmla="*/ 30 h 123"/>
                  <a:gd name="T10" fmla="*/ 50 w 156"/>
                  <a:gd name="T11" fmla="*/ 54 h 123"/>
                  <a:gd name="T12" fmla="*/ 35 w 156"/>
                  <a:gd name="T13" fmla="*/ 96 h 123"/>
                  <a:gd name="T14" fmla="*/ 50 w 156"/>
                  <a:gd name="T15" fmla="*/ 81 h 123"/>
                  <a:gd name="T16" fmla="*/ 116 w 156"/>
                  <a:gd name="T17" fmla="*/ 81 h 123"/>
                  <a:gd name="T18" fmla="*/ 143 w 156"/>
                  <a:gd name="T19" fmla="*/ 60 h 123"/>
                  <a:gd name="T20" fmla="*/ 131 w 156"/>
                  <a:gd name="T21" fmla="*/ 15 h 123"/>
                  <a:gd name="T22" fmla="*/ 89 w 156"/>
                  <a:gd name="T23" fmla="*/ 18 h 123"/>
                  <a:gd name="T24" fmla="*/ 113 w 156"/>
                  <a:gd name="T25" fmla="*/ 72 h 123"/>
                  <a:gd name="T26" fmla="*/ 119 w 156"/>
                  <a:gd name="T27" fmla="*/ 90 h 123"/>
                  <a:gd name="T28" fmla="*/ 104 w 156"/>
                  <a:gd name="T29" fmla="*/ 102 h 123"/>
                  <a:gd name="T30" fmla="*/ 56 w 156"/>
                  <a:gd name="T31" fmla="*/ 123 h 123"/>
                  <a:gd name="T32" fmla="*/ 74 w 156"/>
                  <a:gd name="T33" fmla="*/ 78 h 123"/>
                  <a:gd name="T34" fmla="*/ 107 w 156"/>
                  <a:gd name="T35" fmla="*/ 57 h 123"/>
                  <a:gd name="T36" fmla="*/ 140 w 156"/>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23">
                    <a:moveTo>
                      <a:pt x="98" y="54"/>
                    </a:moveTo>
                    <a:cubicBezTo>
                      <a:pt x="86" y="42"/>
                      <a:pt x="77" y="42"/>
                      <a:pt x="59" y="39"/>
                    </a:cubicBezTo>
                    <a:cubicBezTo>
                      <a:pt x="30" y="46"/>
                      <a:pt x="38" y="77"/>
                      <a:pt x="53" y="99"/>
                    </a:cubicBezTo>
                    <a:cubicBezTo>
                      <a:pt x="85" y="94"/>
                      <a:pt x="80" y="90"/>
                      <a:pt x="89" y="63"/>
                    </a:cubicBezTo>
                    <a:cubicBezTo>
                      <a:pt x="86" y="39"/>
                      <a:pt x="89" y="37"/>
                      <a:pt x="68" y="30"/>
                    </a:cubicBezTo>
                    <a:cubicBezTo>
                      <a:pt x="59" y="39"/>
                      <a:pt x="55" y="42"/>
                      <a:pt x="50" y="54"/>
                    </a:cubicBezTo>
                    <a:cubicBezTo>
                      <a:pt x="44" y="70"/>
                      <a:pt x="54" y="90"/>
                      <a:pt x="35" y="96"/>
                    </a:cubicBezTo>
                    <a:cubicBezTo>
                      <a:pt x="0" y="89"/>
                      <a:pt x="39" y="83"/>
                      <a:pt x="50" y="81"/>
                    </a:cubicBezTo>
                    <a:cubicBezTo>
                      <a:pt x="76" y="85"/>
                      <a:pt x="90" y="85"/>
                      <a:pt x="116" y="81"/>
                    </a:cubicBezTo>
                    <a:cubicBezTo>
                      <a:pt x="128" y="75"/>
                      <a:pt x="135" y="72"/>
                      <a:pt x="143" y="60"/>
                    </a:cubicBezTo>
                    <a:cubicBezTo>
                      <a:pt x="148" y="41"/>
                      <a:pt x="156" y="21"/>
                      <a:pt x="131" y="15"/>
                    </a:cubicBezTo>
                    <a:cubicBezTo>
                      <a:pt x="117" y="16"/>
                      <a:pt x="103" y="14"/>
                      <a:pt x="89" y="18"/>
                    </a:cubicBezTo>
                    <a:cubicBezTo>
                      <a:pt x="68" y="24"/>
                      <a:pt x="105" y="67"/>
                      <a:pt x="113" y="72"/>
                    </a:cubicBezTo>
                    <a:cubicBezTo>
                      <a:pt x="115" y="78"/>
                      <a:pt x="117" y="84"/>
                      <a:pt x="119" y="90"/>
                    </a:cubicBezTo>
                    <a:cubicBezTo>
                      <a:pt x="122" y="99"/>
                      <a:pt x="107" y="100"/>
                      <a:pt x="104" y="102"/>
                    </a:cubicBezTo>
                    <a:cubicBezTo>
                      <a:pt x="88" y="110"/>
                      <a:pt x="71" y="113"/>
                      <a:pt x="56" y="123"/>
                    </a:cubicBezTo>
                    <a:cubicBezTo>
                      <a:pt x="63" y="112"/>
                      <a:pt x="69" y="83"/>
                      <a:pt x="74" y="78"/>
                    </a:cubicBezTo>
                    <a:cubicBezTo>
                      <a:pt x="85" y="67"/>
                      <a:pt x="95" y="63"/>
                      <a:pt x="107" y="57"/>
                    </a:cubicBezTo>
                    <a:cubicBezTo>
                      <a:pt x="115" y="45"/>
                      <a:pt x="127" y="0"/>
                      <a:pt x="14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4" name="Freeform 46"/>
              <p:cNvSpPr>
                <a:spLocks/>
              </p:cNvSpPr>
              <p:nvPr/>
            </p:nvSpPr>
            <p:spPr bwMode="auto">
              <a:xfrm>
                <a:off x="3279" y="3181"/>
                <a:ext cx="156" cy="38"/>
              </a:xfrm>
              <a:custGeom>
                <a:avLst/>
                <a:gdLst>
                  <a:gd name="T0" fmla="*/ 0 w 156"/>
                  <a:gd name="T1" fmla="*/ 32 h 38"/>
                  <a:gd name="T2" fmla="*/ 15 w 156"/>
                  <a:gd name="T3" fmla="*/ 29 h 38"/>
                  <a:gd name="T4" fmla="*/ 30 w 156"/>
                  <a:gd name="T5" fmla="*/ 26 h 38"/>
                  <a:gd name="T6" fmla="*/ 33 w 156"/>
                  <a:gd name="T7" fmla="*/ 17 h 38"/>
                  <a:gd name="T8" fmla="*/ 39 w 156"/>
                  <a:gd name="T9" fmla="*/ 38 h 38"/>
                  <a:gd name="T10" fmla="*/ 66 w 156"/>
                  <a:gd name="T11" fmla="*/ 20 h 38"/>
                  <a:gd name="T12" fmla="*/ 90 w 156"/>
                  <a:gd name="T13" fmla="*/ 29 h 38"/>
                  <a:gd name="T14" fmla="*/ 117 w 156"/>
                  <a:gd name="T15" fmla="*/ 20 h 38"/>
                  <a:gd name="T16" fmla="*/ 156 w 156"/>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8">
                    <a:moveTo>
                      <a:pt x="0" y="32"/>
                    </a:moveTo>
                    <a:cubicBezTo>
                      <a:pt x="17" y="21"/>
                      <a:pt x="9" y="0"/>
                      <a:pt x="15" y="29"/>
                    </a:cubicBezTo>
                    <a:cubicBezTo>
                      <a:pt x="20" y="28"/>
                      <a:pt x="26" y="29"/>
                      <a:pt x="30" y="26"/>
                    </a:cubicBezTo>
                    <a:cubicBezTo>
                      <a:pt x="33" y="24"/>
                      <a:pt x="30" y="16"/>
                      <a:pt x="33" y="17"/>
                    </a:cubicBezTo>
                    <a:cubicBezTo>
                      <a:pt x="40" y="20"/>
                      <a:pt x="37" y="31"/>
                      <a:pt x="39" y="38"/>
                    </a:cubicBezTo>
                    <a:cubicBezTo>
                      <a:pt x="49" y="31"/>
                      <a:pt x="55" y="24"/>
                      <a:pt x="66" y="20"/>
                    </a:cubicBezTo>
                    <a:cubicBezTo>
                      <a:pt x="74" y="23"/>
                      <a:pt x="82" y="30"/>
                      <a:pt x="90" y="29"/>
                    </a:cubicBezTo>
                    <a:cubicBezTo>
                      <a:pt x="99" y="28"/>
                      <a:pt x="117" y="20"/>
                      <a:pt x="117" y="20"/>
                    </a:cubicBezTo>
                    <a:cubicBezTo>
                      <a:pt x="128" y="23"/>
                      <a:pt x="148" y="36"/>
                      <a:pt x="156" y="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5" name="Freeform 47"/>
              <p:cNvSpPr>
                <a:spLocks/>
              </p:cNvSpPr>
              <p:nvPr/>
            </p:nvSpPr>
            <p:spPr bwMode="auto">
              <a:xfrm>
                <a:off x="3303" y="3341"/>
                <a:ext cx="174" cy="22"/>
              </a:xfrm>
              <a:custGeom>
                <a:avLst/>
                <a:gdLst>
                  <a:gd name="T0" fmla="*/ 0 w 174"/>
                  <a:gd name="T1" fmla="*/ 19 h 22"/>
                  <a:gd name="T2" fmla="*/ 30 w 174"/>
                  <a:gd name="T3" fmla="*/ 7 h 22"/>
                  <a:gd name="T4" fmla="*/ 66 w 174"/>
                  <a:gd name="T5" fmla="*/ 7 h 22"/>
                  <a:gd name="T6" fmla="*/ 102 w 174"/>
                  <a:gd name="T7" fmla="*/ 13 h 22"/>
                  <a:gd name="T8" fmla="*/ 129 w 174"/>
                  <a:gd name="T9" fmla="*/ 10 h 22"/>
                  <a:gd name="T10" fmla="*/ 150 w 174"/>
                  <a:gd name="T11" fmla="*/ 4 h 22"/>
                  <a:gd name="T12" fmla="*/ 174 w 174"/>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174" h="22">
                    <a:moveTo>
                      <a:pt x="0" y="19"/>
                    </a:moveTo>
                    <a:cubicBezTo>
                      <a:pt x="12" y="16"/>
                      <a:pt x="20" y="14"/>
                      <a:pt x="30" y="7"/>
                    </a:cubicBezTo>
                    <a:cubicBezTo>
                      <a:pt x="39" y="20"/>
                      <a:pt x="48" y="10"/>
                      <a:pt x="66" y="7"/>
                    </a:cubicBezTo>
                    <a:cubicBezTo>
                      <a:pt x="76" y="22"/>
                      <a:pt x="87" y="21"/>
                      <a:pt x="102" y="13"/>
                    </a:cubicBezTo>
                    <a:cubicBezTo>
                      <a:pt x="111" y="0"/>
                      <a:pt x="114" y="6"/>
                      <a:pt x="129" y="10"/>
                    </a:cubicBezTo>
                    <a:cubicBezTo>
                      <a:pt x="136" y="8"/>
                      <a:pt x="143" y="3"/>
                      <a:pt x="150" y="4"/>
                    </a:cubicBezTo>
                    <a:cubicBezTo>
                      <a:pt x="159" y="5"/>
                      <a:pt x="164" y="13"/>
                      <a:pt x="174" y="1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6" name="Freeform 48"/>
              <p:cNvSpPr>
                <a:spLocks/>
              </p:cNvSpPr>
              <p:nvPr/>
            </p:nvSpPr>
            <p:spPr bwMode="auto">
              <a:xfrm>
                <a:off x="3396" y="3399"/>
                <a:ext cx="12" cy="21"/>
              </a:xfrm>
              <a:custGeom>
                <a:avLst/>
                <a:gdLst>
                  <a:gd name="T0" fmla="*/ 12 w 12"/>
                  <a:gd name="T1" fmla="*/ 0 h 21"/>
                  <a:gd name="T2" fmla="*/ 9 w 12"/>
                  <a:gd name="T3" fmla="*/ 15 h 21"/>
                  <a:gd name="T4" fmla="*/ 0 w 12"/>
                  <a:gd name="T5" fmla="*/ 21 h 21"/>
                </a:gdLst>
                <a:ahLst/>
                <a:cxnLst>
                  <a:cxn ang="0">
                    <a:pos x="T0" y="T1"/>
                  </a:cxn>
                  <a:cxn ang="0">
                    <a:pos x="T2" y="T3"/>
                  </a:cxn>
                  <a:cxn ang="0">
                    <a:pos x="T4" y="T5"/>
                  </a:cxn>
                </a:cxnLst>
                <a:rect l="0" t="0" r="r" b="b"/>
                <a:pathLst>
                  <a:path w="12" h="21">
                    <a:moveTo>
                      <a:pt x="12" y="0"/>
                    </a:moveTo>
                    <a:cubicBezTo>
                      <a:pt x="11" y="5"/>
                      <a:pt x="12" y="11"/>
                      <a:pt x="9" y="15"/>
                    </a:cubicBezTo>
                    <a:cubicBezTo>
                      <a:pt x="7" y="18"/>
                      <a:pt x="0" y="21"/>
                      <a:pt x="0" y="2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7" name="Freeform 49"/>
              <p:cNvSpPr>
                <a:spLocks/>
              </p:cNvSpPr>
              <p:nvPr/>
            </p:nvSpPr>
            <p:spPr bwMode="auto">
              <a:xfrm>
                <a:off x="3416" y="3396"/>
                <a:ext cx="13" cy="17"/>
              </a:xfrm>
              <a:custGeom>
                <a:avLst/>
                <a:gdLst>
                  <a:gd name="T0" fmla="*/ 4 w 13"/>
                  <a:gd name="T1" fmla="*/ 0 h 17"/>
                  <a:gd name="T2" fmla="*/ 13 w 13"/>
                  <a:gd name="T3" fmla="*/ 3 h 17"/>
                  <a:gd name="T4" fmla="*/ 4 w 13"/>
                  <a:gd name="T5" fmla="*/ 0 h 17"/>
                </a:gdLst>
                <a:ahLst/>
                <a:cxnLst>
                  <a:cxn ang="0">
                    <a:pos x="T0" y="T1"/>
                  </a:cxn>
                  <a:cxn ang="0">
                    <a:pos x="T2" y="T3"/>
                  </a:cxn>
                  <a:cxn ang="0">
                    <a:pos x="T4" y="T5"/>
                  </a:cxn>
                </a:cxnLst>
                <a:rect l="0" t="0" r="r" b="b"/>
                <a:pathLst>
                  <a:path w="13" h="17">
                    <a:moveTo>
                      <a:pt x="4" y="0"/>
                    </a:moveTo>
                    <a:cubicBezTo>
                      <a:pt x="0" y="13"/>
                      <a:pt x="8" y="17"/>
                      <a:pt x="13" y="3"/>
                    </a:cubicBezTo>
                    <a:cubicBezTo>
                      <a:pt x="10" y="2"/>
                      <a:pt x="4" y="0"/>
                      <a:pt x="4"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8" name="Freeform 50"/>
              <p:cNvSpPr>
                <a:spLocks/>
              </p:cNvSpPr>
              <p:nvPr/>
            </p:nvSpPr>
            <p:spPr bwMode="auto">
              <a:xfrm>
                <a:off x="3444" y="3379"/>
                <a:ext cx="51" cy="42"/>
              </a:xfrm>
              <a:custGeom>
                <a:avLst/>
                <a:gdLst>
                  <a:gd name="T0" fmla="*/ 0 w 51"/>
                  <a:gd name="T1" fmla="*/ 29 h 42"/>
                  <a:gd name="T2" fmla="*/ 12 w 51"/>
                  <a:gd name="T3" fmla="*/ 17 h 42"/>
                  <a:gd name="T4" fmla="*/ 15 w 51"/>
                  <a:gd name="T5" fmla="*/ 8 h 42"/>
                  <a:gd name="T6" fmla="*/ 21 w 51"/>
                  <a:gd name="T7" fmla="*/ 17 h 42"/>
                  <a:gd name="T8" fmla="*/ 51 w 51"/>
                  <a:gd name="T9" fmla="*/ 14 h 42"/>
                </a:gdLst>
                <a:ahLst/>
                <a:cxnLst>
                  <a:cxn ang="0">
                    <a:pos x="T0" y="T1"/>
                  </a:cxn>
                  <a:cxn ang="0">
                    <a:pos x="T2" y="T3"/>
                  </a:cxn>
                  <a:cxn ang="0">
                    <a:pos x="T4" y="T5"/>
                  </a:cxn>
                  <a:cxn ang="0">
                    <a:pos x="T6" y="T7"/>
                  </a:cxn>
                  <a:cxn ang="0">
                    <a:pos x="T8" y="T9"/>
                  </a:cxn>
                </a:cxnLst>
                <a:rect l="0" t="0" r="r" b="b"/>
                <a:pathLst>
                  <a:path w="51" h="42">
                    <a:moveTo>
                      <a:pt x="0" y="29"/>
                    </a:moveTo>
                    <a:cubicBezTo>
                      <a:pt x="3" y="17"/>
                      <a:pt x="1" y="0"/>
                      <a:pt x="12" y="17"/>
                    </a:cubicBezTo>
                    <a:cubicBezTo>
                      <a:pt x="13" y="14"/>
                      <a:pt x="12" y="8"/>
                      <a:pt x="15" y="8"/>
                    </a:cubicBezTo>
                    <a:cubicBezTo>
                      <a:pt x="19" y="8"/>
                      <a:pt x="21" y="17"/>
                      <a:pt x="21" y="17"/>
                    </a:cubicBezTo>
                    <a:cubicBezTo>
                      <a:pt x="29" y="42"/>
                      <a:pt x="41" y="14"/>
                      <a:pt x="51"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79" name="Freeform 51"/>
              <p:cNvSpPr>
                <a:spLocks/>
              </p:cNvSpPr>
              <p:nvPr/>
            </p:nvSpPr>
            <p:spPr bwMode="auto">
              <a:xfrm>
                <a:off x="3399" y="3423"/>
                <a:ext cx="84" cy="32"/>
              </a:xfrm>
              <a:custGeom>
                <a:avLst/>
                <a:gdLst>
                  <a:gd name="T0" fmla="*/ 0 w 84"/>
                  <a:gd name="T1" fmla="*/ 30 h 32"/>
                  <a:gd name="T2" fmla="*/ 15 w 84"/>
                  <a:gd name="T3" fmla="*/ 15 h 32"/>
                  <a:gd name="T4" fmla="*/ 30 w 84"/>
                  <a:gd name="T5" fmla="*/ 24 h 32"/>
                  <a:gd name="T6" fmla="*/ 30 w 84"/>
                  <a:gd name="T7" fmla="*/ 3 h 32"/>
                  <a:gd name="T8" fmla="*/ 9 w 84"/>
                  <a:gd name="T9" fmla="*/ 6 h 32"/>
                  <a:gd name="T10" fmla="*/ 24 w 84"/>
                  <a:gd name="T11" fmla="*/ 12 h 32"/>
                  <a:gd name="T12" fmla="*/ 63 w 84"/>
                  <a:gd name="T13" fmla="*/ 9 h 32"/>
                  <a:gd name="T14" fmla="*/ 84 w 84"/>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2">
                    <a:moveTo>
                      <a:pt x="0" y="30"/>
                    </a:moveTo>
                    <a:cubicBezTo>
                      <a:pt x="8" y="29"/>
                      <a:pt x="40" y="23"/>
                      <a:pt x="15" y="15"/>
                    </a:cubicBezTo>
                    <a:cubicBezTo>
                      <a:pt x="10" y="30"/>
                      <a:pt x="18" y="32"/>
                      <a:pt x="30" y="24"/>
                    </a:cubicBezTo>
                    <a:cubicBezTo>
                      <a:pt x="37" y="13"/>
                      <a:pt x="45" y="8"/>
                      <a:pt x="30" y="3"/>
                    </a:cubicBezTo>
                    <a:cubicBezTo>
                      <a:pt x="23" y="4"/>
                      <a:pt x="13" y="0"/>
                      <a:pt x="9" y="6"/>
                    </a:cubicBezTo>
                    <a:cubicBezTo>
                      <a:pt x="6" y="10"/>
                      <a:pt x="19" y="12"/>
                      <a:pt x="24" y="12"/>
                    </a:cubicBezTo>
                    <a:cubicBezTo>
                      <a:pt x="37" y="13"/>
                      <a:pt x="50" y="10"/>
                      <a:pt x="63" y="9"/>
                    </a:cubicBezTo>
                    <a:cubicBezTo>
                      <a:pt x="78" y="5"/>
                      <a:pt x="71" y="6"/>
                      <a:pt x="84"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grpSp>
      </p:grpSp>
      <p:grpSp>
        <p:nvGrpSpPr>
          <p:cNvPr id="48200" name="Group 72"/>
          <p:cNvGrpSpPr>
            <a:grpSpLocks/>
          </p:cNvGrpSpPr>
          <p:nvPr/>
        </p:nvGrpSpPr>
        <p:grpSpPr bwMode="auto">
          <a:xfrm>
            <a:off x="3276600" y="4365625"/>
            <a:ext cx="2879725" cy="1800225"/>
            <a:chOff x="2064" y="2750"/>
            <a:chExt cx="1814" cy="1134"/>
          </a:xfrm>
        </p:grpSpPr>
        <p:sp>
          <p:nvSpPr>
            <p:cNvPr id="48131" name="AutoShape 3"/>
            <p:cNvSpPr>
              <a:spLocks noChangeArrowheads="1"/>
            </p:cNvSpPr>
            <p:nvPr/>
          </p:nvSpPr>
          <p:spPr bwMode="auto">
            <a:xfrm>
              <a:off x="2064" y="3158"/>
              <a:ext cx="635" cy="318"/>
            </a:xfrm>
            <a:prstGeom prst="rightArrow">
              <a:avLst>
                <a:gd name="adj1" fmla="val 50000"/>
                <a:gd name="adj2" fmla="val 49921"/>
              </a:avLst>
            </a:prstGeom>
            <a:gradFill rotWithShape="1">
              <a:gsLst>
                <a:gs pos="0">
                  <a:srgbClr val="33CCFF"/>
                </a:gs>
                <a:gs pos="50000">
                  <a:srgbClr val="99FF66"/>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grpSp>
          <p:nvGrpSpPr>
            <p:cNvPr id="48149" name="Group 21"/>
            <p:cNvGrpSpPr>
              <a:grpSpLocks/>
            </p:cNvGrpSpPr>
            <p:nvPr/>
          </p:nvGrpSpPr>
          <p:grpSpPr bwMode="auto">
            <a:xfrm>
              <a:off x="2653" y="2750"/>
              <a:ext cx="1225" cy="1134"/>
              <a:chOff x="249" y="1026"/>
              <a:chExt cx="1225" cy="1134"/>
            </a:xfrm>
          </p:grpSpPr>
          <p:sp>
            <p:nvSpPr>
              <p:cNvPr id="48150" name="Oval 22"/>
              <p:cNvSpPr>
                <a:spLocks noChangeArrowheads="1"/>
              </p:cNvSpPr>
              <p:nvPr/>
            </p:nvSpPr>
            <p:spPr bwMode="auto">
              <a:xfrm>
                <a:off x="294" y="1026"/>
                <a:ext cx="1134" cy="1134"/>
              </a:xfrm>
              <a:prstGeom prst="ellipse">
                <a:avLst/>
              </a:prstGeom>
              <a:gradFill rotWithShape="1">
                <a:gsLst>
                  <a:gs pos="0">
                    <a:schemeClr val="hlink"/>
                  </a:gs>
                  <a:gs pos="100000">
                    <a:srgbClr val="3366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51" name="Text Box 23"/>
              <p:cNvSpPr txBox="1">
                <a:spLocks noChangeArrowheads="1"/>
              </p:cNvSpPr>
              <p:nvPr/>
            </p:nvSpPr>
            <p:spPr bwMode="auto">
              <a:xfrm>
                <a:off x="249" y="1334"/>
                <a:ext cx="1225" cy="518"/>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336699"/>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MX" b="1" dirty="0">
                    <a:latin typeface="Comic Sans MS" pitchFamily="66" charset="0"/>
                  </a:rPr>
                  <a:t>Crear Planes</a:t>
                </a:r>
              </a:p>
            </p:txBody>
          </p:sp>
        </p:grpSp>
      </p:grpSp>
      <p:grpSp>
        <p:nvGrpSpPr>
          <p:cNvPr id="48199" name="Group 71"/>
          <p:cNvGrpSpPr>
            <a:grpSpLocks/>
          </p:cNvGrpSpPr>
          <p:nvPr/>
        </p:nvGrpSpPr>
        <p:grpSpPr bwMode="auto">
          <a:xfrm>
            <a:off x="1835150" y="3500438"/>
            <a:ext cx="1944688" cy="2665412"/>
            <a:chOff x="1156" y="2205"/>
            <a:chExt cx="1225" cy="1679"/>
          </a:xfrm>
        </p:grpSpPr>
        <p:sp>
          <p:nvSpPr>
            <p:cNvPr id="48133" name="AutoShape 5"/>
            <p:cNvSpPr>
              <a:spLocks noChangeArrowheads="1"/>
            </p:cNvSpPr>
            <p:nvPr/>
          </p:nvSpPr>
          <p:spPr bwMode="auto">
            <a:xfrm rot="3600000">
              <a:off x="997" y="2364"/>
              <a:ext cx="635" cy="318"/>
            </a:xfrm>
            <a:prstGeom prst="rightArrow">
              <a:avLst>
                <a:gd name="adj1" fmla="val 50000"/>
                <a:gd name="adj2" fmla="val 49921"/>
              </a:avLst>
            </a:prstGeom>
            <a:gradFill rotWithShape="1">
              <a:gsLst>
                <a:gs pos="0">
                  <a:srgbClr val="33CCFF"/>
                </a:gs>
                <a:gs pos="50000">
                  <a:srgbClr val="99FF66"/>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grpSp>
          <p:nvGrpSpPr>
            <p:cNvPr id="48146" name="Group 18"/>
            <p:cNvGrpSpPr>
              <a:grpSpLocks/>
            </p:cNvGrpSpPr>
            <p:nvPr/>
          </p:nvGrpSpPr>
          <p:grpSpPr bwMode="auto">
            <a:xfrm>
              <a:off x="1156" y="2750"/>
              <a:ext cx="1225" cy="1134"/>
              <a:chOff x="249" y="1026"/>
              <a:chExt cx="1225" cy="1134"/>
            </a:xfrm>
          </p:grpSpPr>
          <p:sp>
            <p:nvSpPr>
              <p:cNvPr id="48147" name="Oval 19"/>
              <p:cNvSpPr>
                <a:spLocks noChangeArrowheads="1"/>
              </p:cNvSpPr>
              <p:nvPr/>
            </p:nvSpPr>
            <p:spPr bwMode="auto">
              <a:xfrm>
                <a:off x="294" y="1026"/>
                <a:ext cx="1134" cy="1134"/>
              </a:xfrm>
              <a:prstGeom prst="ellipse">
                <a:avLst/>
              </a:prstGeom>
              <a:gradFill rotWithShape="1">
                <a:gsLst>
                  <a:gs pos="0">
                    <a:schemeClr val="hlink"/>
                  </a:gs>
                  <a:gs pos="100000">
                    <a:srgbClr val="3366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48" name="Text Box 20"/>
              <p:cNvSpPr txBox="1">
                <a:spLocks noChangeArrowheads="1"/>
              </p:cNvSpPr>
              <p:nvPr/>
            </p:nvSpPr>
            <p:spPr bwMode="auto">
              <a:xfrm>
                <a:off x="249" y="1334"/>
                <a:ext cx="1225" cy="518"/>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336699"/>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MX" b="1" dirty="0">
                    <a:latin typeface="Comic Sans MS" pitchFamily="66" charset="0"/>
                  </a:rPr>
                  <a:t>Elaborar la información</a:t>
                </a:r>
              </a:p>
            </p:txBody>
          </p:sp>
        </p:grpSp>
      </p:grpSp>
      <p:grpSp>
        <p:nvGrpSpPr>
          <p:cNvPr id="48203" name="Group 75"/>
          <p:cNvGrpSpPr>
            <a:grpSpLocks/>
          </p:cNvGrpSpPr>
          <p:nvPr/>
        </p:nvGrpSpPr>
        <p:grpSpPr bwMode="auto">
          <a:xfrm>
            <a:off x="2195513" y="1627188"/>
            <a:ext cx="5761037" cy="4516437"/>
            <a:chOff x="1383" y="1025"/>
            <a:chExt cx="3629" cy="2845"/>
          </a:xfrm>
        </p:grpSpPr>
        <p:sp>
          <p:nvSpPr>
            <p:cNvPr id="48135" name="AutoShape 7"/>
            <p:cNvSpPr>
              <a:spLocks noChangeArrowheads="1"/>
            </p:cNvSpPr>
            <p:nvPr/>
          </p:nvSpPr>
          <p:spPr bwMode="auto">
            <a:xfrm rot="1865038">
              <a:off x="4241" y="1784"/>
              <a:ext cx="726" cy="2086"/>
            </a:xfrm>
            <a:prstGeom prst="curvedLeftArrow">
              <a:avLst>
                <a:gd name="adj1" fmla="val 20233"/>
                <a:gd name="adj2" fmla="val 41117"/>
                <a:gd name="adj3" fmla="val 29148"/>
              </a:avLst>
            </a:prstGeom>
            <a:gradFill rotWithShape="1">
              <a:gsLst>
                <a:gs pos="0">
                  <a:srgbClr val="FFCC66"/>
                </a:gs>
                <a:gs pos="50000">
                  <a:srgbClr val="FFFF99"/>
                </a:gs>
                <a:gs pos="100000">
                  <a:srgbClr val="FFCC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36" name="AutoShape 8"/>
            <p:cNvSpPr>
              <a:spLocks noChangeArrowheads="1"/>
            </p:cNvSpPr>
            <p:nvPr/>
          </p:nvSpPr>
          <p:spPr bwMode="auto">
            <a:xfrm rot="16963775" flipV="1">
              <a:off x="2925" y="-517"/>
              <a:ext cx="545" cy="3629"/>
            </a:xfrm>
            <a:prstGeom prst="curvedLeftArrow">
              <a:avLst>
                <a:gd name="adj1" fmla="val 46611"/>
                <a:gd name="adj2" fmla="val 85885"/>
                <a:gd name="adj3" fmla="val 29148"/>
              </a:avLst>
            </a:prstGeom>
            <a:gradFill rotWithShape="1">
              <a:gsLst>
                <a:gs pos="0">
                  <a:srgbClr val="FFCC66"/>
                </a:gs>
                <a:gs pos="50000">
                  <a:srgbClr val="FFFF99"/>
                </a:gs>
                <a:gs pos="100000">
                  <a:srgbClr val="FFCC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37" name="AutoShape 9"/>
            <p:cNvSpPr>
              <a:spLocks noChangeArrowheads="1"/>
            </p:cNvSpPr>
            <p:nvPr/>
          </p:nvSpPr>
          <p:spPr bwMode="auto">
            <a:xfrm rot="15191256" flipV="1">
              <a:off x="2608" y="214"/>
              <a:ext cx="926" cy="3238"/>
            </a:xfrm>
            <a:prstGeom prst="curvedLeftArrow">
              <a:avLst>
                <a:gd name="adj1" fmla="val 15881"/>
                <a:gd name="adj2" fmla="val 36506"/>
                <a:gd name="adj3" fmla="val 23472"/>
              </a:avLst>
            </a:prstGeom>
            <a:gradFill rotWithShape="1">
              <a:gsLst>
                <a:gs pos="0">
                  <a:srgbClr val="FFCC66"/>
                </a:gs>
                <a:gs pos="50000">
                  <a:srgbClr val="FFFF99"/>
                </a:gs>
                <a:gs pos="100000">
                  <a:srgbClr val="FFCC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grpSp>
      <p:grpSp>
        <p:nvGrpSpPr>
          <p:cNvPr id="48202" name="Group 74"/>
          <p:cNvGrpSpPr>
            <a:grpSpLocks/>
          </p:cNvGrpSpPr>
          <p:nvPr/>
        </p:nvGrpSpPr>
        <p:grpSpPr bwMode="auto">
          <a:xfrm>
            <a:off x="5940425" y="1773238"/>
            <a:ext cx="2808288" cy="2590800"/>
            <a:chOff x="3742" y="1117"/>
            <a:chExt cx="1769" cy="1632"/>
          </a:xfrm>
        </p:grpSpPr>
        <p:sp>
          <p:nvSpPr>
            <p:cNvPr id="48134" name="AutoShape 6"/>
            <p:cNvSpPr>
              <a:spLocks noChangeArrowheads="1"/>
            </p:cNvSpPr>
            <p:nvPr/>
          </p:nvSpPr>
          <p:spPr bwMode="auto">
            <a:xfrm rot="-1029913">
              <a:off x="3742" y="1751"/>
              <a:ext cx="635" cy="318"/>
            </a:xfrm>
            <a:prstGeom prst="rightArrow">
              <a:avLst>
                <a:gd name="adj1" fmla="val 50000"/>
                <a:gd name="adj2" fmla="val 49921"/>
              </a:avLst>
            </a:prstGeom>
            <a:gradFill rotWithShape="1">
              <a:gsLst>
                <a:gs pos="0">
                  <a:srgbClr val="33CCFF"/>
                </a:gs>
                <a:gs pos="50000">
                  <a:srgbClr val="99FF66"/>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grpSp>
          <p:nvGrpSpPr>
            <p:cNvPr id="48138" name="Group 10"/>
            <p:cNvGrpSpPr>
              <a:grpSpLocks/>
            </p:cNvGrpSpPr>
            <p:nvPr/>
          </p:nvGrpSpPr>
          <p:grpSpPr bwMode="auto">
            <a:xfrm>
              <a:off x="4286" y="1117"/>
              <a:ext cx="1225" cy="1134"/>
              <a:chOff x="249" y="1026"/>
              <a:chExt cx="1225" cy="1134"/>
            </a:xfrm>
          </p:grpSpPr>
          <p:sp>
            <p:nvSpPr>
              <p:cNvPr id="48139" name="Oval 11"/>
              <p:cNvSpPr>
                <a:spLocks noChangeArrowheads="1"/>
              </p:cNvSpPr>
              <p:nvPr/>
            </p:nvSpPr>
            <p:spPr bwMode="auto">
              <a:xfrm>
                <a:off x="294" y="1026"/>
                <a:ext cx="1134" cy="1134"/>
              </a:xfrm>
              <a:prstGeom prst="ellipse">
                <a:avLst/>
              </a:prstGeom>
              <a:gradFill rotWithShape="1">
                <a:gsLst>
                  <a:gs pos="0">
                    <a:srgbClr val="FFFF99"/>
                  </a:gs>
                  <a:gs pos="100000">
                    <a:srgbClr val="FFCC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40" name="Text Box 12"/>
              <p:cNvSpPr txBox="1">
                <a:spLocks noChangeArrowheads="1"/>
              </p:cNvSpPr>
              <p:nvPr/>
            </p:nvSpPr>
            <p:spPr bwMode="auto">
              <a:xfrm>
                <a:off x="249" y="1334"/>
                <a:ext cx="1225" cy="518"/>
              </a:xfrm>
              <a:prstGeom prst="rect">
                <a:avLst/>
              </a:prstGeom>
              <a:noFill/>
              <a:ln>
                <a:noFill/>
              </a:ln>
              <a:effectLst/>
              <a:extLst>
                <a:ext uri="{909E8E84-426E-40DD-AFC4-6F175D3DCCD1}">
                  <a14:hiddenFill xmlns:a14="http://schemas.microsoft.com/office/drawing/2010/main">
                    <a:gradFill rotWithShape="1">
                      <a:gsLst>
                        <a:gs pos="0">
                          <a:srgbClr val="FFFF99"/>
                        </a:gs>
                        <a:gs pos="100000">
                          <a:srgbClr val="FFCC66"/>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MX" b="1" dirty="0">
                    <a:latin typeface="Comic Sans MS" pitchFamily="66" charset="0"/>
                  </a:rPr>
                  <a:t>Observar Resultados</a:t>
                </a:r>
              </a:p>
            </p:txBody>
          </p:sp>
        </p:grpSp>
        <p:grpSp>
          <p:nvGrpSpPr>
            <p:cNvPr id="48180" name="Group 52"/>
            <p:cNvGrpSpPr>
              <a:grpSpLocks/>
            </p:cNvGrpSpPr>
            <p:nvPr/>
          </p:nvGrpSpPr>
          <p:grpSpPr bwMode="auto">
            <a:xfrm>
              <a:off x="4059" y="2205"/>
              <a:ext cx="615" cy="544"/>
              <a:chOff x="3198" y="3022"/>
              <a:chExt cx="615" cy="544"/>
            </a:xfrm>
          </p:grpSpPr>
          <p:sp>
            <p:nvSpPr>
              <p:cNvPr id="48181" name="Freeform 53"/>
              <p:cNvSpPr>
                <a:spLocks/>
              </p:cNvSpPr>
              <p:nvPr/>
            </p:nvSpPr>
            <p:spPr bwMode="auto">
              <a:xfrm>
                <a:off x="3198" y="3113"/>
                <a:ext cx="362" cy="453"/>
              </a:xfrm>
              <a:custGeom>
                <a:avLst/>
                <a:gdLst>
                  <a:gd name="T0" fmla="*/ 0 w 362"/>
                  <a:gd name="T1" fmla="*/ 0 h 453"/>
                  <a:gd name="T2" fmla="*/ 90 w 362"/>
                  <a:gd name="T3" fmla="*/ 453 h 453"/>
                  <a:gd name="T4" fmla="*/ 362 w 362"/>
                  <a:gd name="T5" fmla="*/ 362 h 453"/>
                  <a:gd name="T6" fmla="*/ 272 w 362"/>
                  <a:gd name="T7" fmla="*/ 45 h 453"/>
                  <a:gd name="T8" fmla="*/ 0 w 362"/>
                  <a:gd name="T9" fmla="*/ 0 h 453"/>
                </a:gdLst>
                <a:ahLst/>
                <a:cxnLst>
                  <a:cxn ang="0">
                    <a:pos x="T0" y="T1"/>
                  </a:cxn>
                  <a:cxn ang="0">
                    <a:pos x="T2" y="T3"/>
                  </a:cxn>
                  <a:cxn ang="0">
                    <a:pos x="T4" y="T5"/>
                  </a:cxn>
                  <a:cxn ang="0">
                    <a:pos x="T6" y="T7"/>
                  </a:cxn>
                  <a:cxn ang="0">
                    <a:pos x="T8" y="T9"/>
                  </a:cxn>
                </a:cxnLst>
                <a:rect l="0" t="0" r="r" b="b"/>
                <a:pathLst>
                  <a:path w="362" h="453">
                    <a:moveTo>
                      <a:pt x="0" y="0"/>
                    </a:moveTo>
                    <a:lnTo>
                      <a:pt x="90" y="453"/>
                    </a:lnTo>
                    <a:lnTo>
                      <a:pt x="362" y="362"/>
                    </a:lnTo>
                    <a:lnTo>
                      <a:pt x="272" y="45"/>
                    </a:lnTo>
                    <a:lnTo>
                      <a:pt x="0" y="0"/>
                    </a:lnTo>
                    <a:close/>
                  </a:path>
                </a:pathLst>
              </a:custGeom>
              <a:gradFill rotWithShape="1">
                <a:gsLst>
                  <a:gs pos="0">
                    <a:srgbClr val="FFEFD1"/>
                  </a:gs>
                  <a:gs pos="64999">
                    <a:srgbClr val="F0EBD5"/>
                  </a:gs>
                  <a:gs pos="100000">
                    <a:srgbClr val="D1C39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2" name="Freeform 54"/>
              <p:cNvSpPr>
                <a:spLocks/>
              </p:cNvSpPr>
              <p:nvPr/>
            </p:nvSpPr>
            <p:spPr bwMode="auto">
              <a:xfrm>
                <a:off x="3470" y="3087"/>
                <a:ext cx="340" cy="388"/>
              </a:xfrm>
              <a:custGeom>
                <a:avLst/>
                <a:gdLst>
                  <a:gd name="T0" fmla="*/ 0 w 340"/>
                  <a:gd name="T1" fmla="*/ 71 h 388"/>
                  <a:gd name="T2" fmla="*/ 238 w 340"/>
                  <a:gd name="T3" fmla="*/ 0 h 388"/>
                  <a:gd name="T4" fmla="*/ 340 w 340"/>
                  <a:gd name="T5" fmla="*/ 363 h 388"/>
                  <a:gd name="T6" fmla="*/ 90 w 340"/>
                  <a:gd name="T7" fmla="*/ 388 h 388"/>
                  <a:gd name="T8" fmla="*/ 0 w 340"/>
                  <a:gd name="T9" fmla="*/ 71 h 388"/>
                </a:gdLst>
                <a:ahLst/>
                <a:cxnLst>
                  <a:cxn ang="0">
                    <a:pos x="T0" y="T1"/>
                  </a:cxn>
                  <a:cxn ang="0">
                    <a:pos x="T2" y="T3"/>
                  </a:cxn>
                  <a:cxn ang="0">
                    <a:pos x="T4" y="T5"/>
                  </a:cxn>
                  <a:cxn ang="0">
                    <a:pos x="T6" y="T7"/>
                  </a:cxn>
                  <a:cxn ang="0">
                    <a:pos x="T8" y="T9"/>
                  </a:cxn>
                </a:cxnLst>
                <a:rect l="0" t="0" r="r" b="b"/>
                <a:pathLst>
                  <a:path w="340" h="388">
                    <a:moveTo>
                      <a:pt x="0" y="71"/>
                    </a:moveTo>
                    <a:lnTo>
                      <a:pt x="238" y="0"/>
                    </a:lnTo>
                    <a:lnTo>
                      <a:pt x="340" y="363"/>
                    </a:lnTo>
                    <a:lnTo>
                      <a:pt x="90" y="388"/>
                    </a:lnTo>
                    <a:lnTo>
                      <a:pt x="0" y="71"/>
                    </a:lnTo>
                    <a:close/>
                  </a:path>
                </a:pathLst>
              </a:custGeom>
              <a:gradFill rotWithShape="1">
                <a:gsLst>
                  <a:gs pos="0">
                    <a:srgbClr val="FFEFD1"/>
                  </a:gs>
                  <a:gs pos="64999">
                    <a:srgbClr val="F0EBD5"/>
                  </a:gs>
                  <a:gs pos="100000">
                    <a:srgbClr val="D1C39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3" name="Freeform 55"/>
              <p:cNvSpPr>
                <a:spLocks/>
              </p:cNvSpPr>
              <p:nvPr/>
            </p:nvSpPr>
            <p:spPr bwMode="auto">
              <a:xfrm>
                <a:off x="3470" y="3060"/>
                <a:ext cx="343" cy="415"/>
              </a:xfrm>
              <a:custGeom>
                <a:avLst/>
                <a:gdLst>
                  <a:gd name="T0" fmla="*/ 0 w 343"/>
                  <a:gd name="T1" fmla="*/ 98 h 415"/>
                  <a:gd name="T2" fmla="*/ 217 w 343"/>
                  <a:gd name="T3" fmla="*/ 0 h 415"/>
                  <a:gd name="T4" fmla="*/ 343 w 343"/>
                  <a:gd name="T5" fmla="*/ 339 h 415"/>
                  <a:gd name="T6" fmla="*/ 90 w 343"/>
                  <a:gd name="T7" fmla="*/ 415 h 415"/>
                  <a:gd name="T8" fmla="*/ 0 w 343"/>
                  <a:gd name="T9" fmla="*/ 98 h 415"/>
                </a:gdLst>
                <a:ahLst/>
                <a:cxnLst>
                  <a:cxn ang="0">
                    <a:pos x="T0" y="T1"/>
                  </a:cxn>
                  <a:cxn ang="0">
                    <a:pos x="T2" y="T3"/>
                  </a:cxn>
                  <a:cxn ang="0">
                    <a:pos x="T4" y="T5"/>
                  </a:cxn>
                  <a:cxn ang="0">
                    <a:pos x="T6" y="T7"/>
                  </a:cxn>
                  <a:cxn ang="0">
                    <a:pos x="T8" y="T9"/>
                  </a:cxn>
                </a:cxnLst>
                <a:rect l="0" t="0" r="r" b="b"/>
                <a:pathLst>
                  <a:path w="343" h="415">
                    <a:moveTo>
                      <a:pt x="0" y="98"/>
                    </a:moveTo>
                    <a:lnTo>
                      <a:pt x="217" y="0"/>
                    </a:lnTo>
                    <a:lnTo>
                      <a:pt x="343" y="339"/>
                    </a:lnTo>
                    <a:lnTo>
                      <a:pt x="90" y="415"/>
                    </a:lnTo>
                    <a:lnTo>
                      <a:pt x="0" y="9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4" name="Rectangle 56"/>
              <p:cNvSpPr>
                <a:spLocks noChangeArrowheads="1"/>
              </p:cNvSpPr>
              <p:nvPr/>
            </p:nvSpPr>
            <p:spPr bwMode="auto">
              <a:xfrm rot="9657393">
                <a:off x="3686" y="3176"/>
                <a:ext cx="89" cy="4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85" name="Freeform 57"/>
              <p:cNvSpPr>
                <a:spLocks/>
              </p:cNvSpPr>
              <p:nvPr/>
            </p:nvSpPr>
            <p:spPr bwMode="auto">
              <a:xfrm>
                <a:off x="3470" y="3045"/>
                <a:ext cx="343" cy="430"/>
              </a:xfrm>
              <a:custGeom>
                <a:avLst/>
                <a:gdLst>
                  <a:gd name="T0" fmla="*/ 0 w 343"/>
                  <a:gd name="T1" fmla="*/ 113 h 430"/>
                  <a:gd name="T2" fmla="*/ 211 w 343"/>
                  <a:gd name="T3" fmla="*/ 0 h 430"/>
                  <a:gd name="T4" fmla="*/ 343 w 343"/>
                  <a:gd name="T5" fmla="*/ 327 h 430"/>
                  <a:gd name="T6" fmla="*/ 90 w 343"/>
                  <a:gd name="T7" fmla="*/ 430 h 430"/>
                  <a:gd name="T8" fmla="*/ 0 w 343"/>
                  <a:gd name="T9" fmla="*/ 113 h 430"/>
                </a:gdLst>
                <a:ahLst/>
                <a:cxnLst>
                  <a:cxn ang="0">
                    <a:pos x="T0" y="T1"/>
                  </a:cxn>
                  <a:cxn ang="0">
                    <a:pos x="T2" y="T3"/>
                  </a:cxn>
                  <a:cxn ang="0">
                    <a:pos x="T4" y="T5"/>
                  </a:cxn>
                  <a:cxn ang="0">
                    <a:pos x="T6" y="T7"/>
                  </a:cxn>
                  <a:cxn ang="0">
                    <a:pos x="T8" y="T9"/>
                  </a:cxn>
                </a:cxnLst>
                <a:rect l="0" t="0" r="r" b="b"/>
                <a:pathLst>
                  <a:path w="343" h="430">
                    <a:moveTo>
                      <a:pt x="0" y="113"/>
                    </a:moveTo>
                    <a:lnTo>
                      <a:pt x="211" y="0"/>
                    </a:lnTo>
                    <a:lnTo>
                      <a:pt x="343" y="327"/>
                    </a:lnTo>
                    <a:lnTo>
                      <a:pt x="90" y="430"/>
                    </a:lnTo>
                    <a:lnTo>
                      <a:pt x="0" y="113"/>
                    </a:lnTo>
                    <a:close/>
                  </a:path>
                </a:pathLst>
              </a:custGeom>
              <a:solidFill>
                <a:srgbClr val="F838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6" name="Rectangle 58"/>
              <p:cNvSpPr>
                <a:spLocks noChangeArrowheads="1"/>
              </p:cNvSpPr>
              <p:nvPr/>
            </p:nvSpPr>
            <p:spPr bwMode="auto">
              <a:xfrm rot="9487126">
                <a:off x="3651" y="3114"/>
                <a:ext cx="89" cy="44"/>
              </a:xfrm>
              <a:prstGeom prst="rect">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87" name="Freeform 59"/>
              <p:cNvSpPr>
                <a:spLocks/>
              </p:cNvSpPr>
              <p:nvPr/>
            </p:nvSpPr>
            <p:spPr bwMode="auto">
              <a:xfrm>
                <a:off x="3470" y="3022"/>
                <a:ext cx="317" cy="453"/>
              </a:xfrm>
              <a:custGeom>
                <a:avLst/>
                <a:gdLst>
                  <a:gd name="T0" fmla="*/ 0 w 317"/>
                  <a:gd name="T1" fmla="*/ 136 h 453"/>
                  <a:gd name="T2" fmla="*/ 181 w 317"/>
                  <a:gd name="T3" fmla="*/ 0 h 453"/>
                  <a:gd name="T4" fmla="*/ 317 w 317"/>
                  <a:gd name="T5" fmla="*/ 317 h 453"/>
                  <a:gd name="T6" fmla="*/ 90 w 317"/>
                  <a:gd name="T7" fmla="*/ 453 h 453"/>
                  <a:gd name="T8" fmla="*/ 0 w 317"/>
                  <a:gd name="T9" fmla="*/ 136 h 453"/>
                </a:gdLst>
                <a:ahLst/>
                <a:cxnLst>
                  <a:cxn ang="0">
                    <a:pos x="T0" y="T1"/>
                  </a:cxn>
                  <a:cxn ang="0">
                    <a:pos x="T2" y="T3"/>
                  </a:cxn>
                  <a:cxn ang="0">
                    <a:pos x="T4" y="T5"/>
                  </a:cxn>
                  <a:cxn ang="0">
                    <a:pos x="T6" y="T7"/>
                  </a:cxn>
                  <a:cxn ang="0">
                    <a:pos x="T8" y="T9"/>
                  </a:cxn>
                </a:cxnLst>
                <a:rect l="0" t="0" r="r" b="b"/>
                <a:pathLst>
                  <a:path w="317" h="453">
                    <a:moveTo>
                      <a:pt x="0" y="136"/>
                    </a:moveTo>
                    <a:lnTo>
                      <a:pt x="181" y="0"/>
                    </a:lnTo>
                    <a:lnTo>
                      <a:pt x="317" y="317"/>
                    </a:lnTo>
                    <a:lnTo>
                      <a:pt x="90" y="453"/>
                    </a:lnTo>
                    <a:lnTo>
                      <a:pt x="0" y="136"/>
                    </a:lnTo>
                    <a:close/>
                  </a:path>
                </a:pathLst>
              </a:custGeom>
              <a:gradFill rotWithShape="1">
                <a:gsLst>
                  <a:gs pos="0">
                    <a:srgbClr val="8488C4"/>
                  </a:gs>
                  <a:gs pos="53000">
                    <a:srgbClr val="D4DEFF"/>
                  </a:gs>
                  <a:gs pos="83000">
                    <a:srgbClr val="D4DEFF"/>
                  </a:gs>
                  <a:gs pos="100000">
                    <a:srgbClr val="96AB94"/>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8" name="Line 60"/>
              <p:cNvSpPr>
                <a:spLocks noChangeShapeType="1"/>
              </p:cNvSpPr>
              <p:nvPr/>
            </p:nvSpPr>
            <p:spPr bwMode="auto">
              <a:xfrm flipV="1">
                <a:off x="3515" y="3102"/>
                <a:ext cx="136" cy="10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89" name="Line 61"/>
              <p:cNvSpPr>
                <a:spLocks noChangeShapeType="1"/>
              </p:cNvSpPr>
              <p:nvPr/>
            </p:nvSpPr>
            <p:spPr bwMode="auto">
              <a:xfrm flipV="1">
                <a:off x="3575" y="3308"/>
                <a:ext cx="148"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0" name="Line 62"/>
              <p:cNvSpPr>
                <a:spLocks noChangeShapeType="1"/>
              </p:cNvSpPr>
              <p:nvPr/>
            </p:nvSpPr>
            <p:spPr bwMode="auto">
              <a:xfrm flipV="1">
                <a:off x="3528" y="3142"/>
                <a:ext cx="133"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1" name="Freeform 63"/>
              <p:cNvSpPr>
                <a:spLocks/>
              </p:cNvSpPr>
              <p:nvPr/>
            </p:nvSpPr>
            <p:spPr bwMode="auto">
              <a:xfrm>
                <a:off x="3529" y="3201"/>
                <a:ext cx="156" cy="123"/>
              </a:xfrm>
              <a:custGeom>
                <a:avLst/>
                <a:gdLst>
                  <a:gd name="T0" fmla="*/ 98 w 156"/>
                  <a:gd name="T1" fmla="*/ 54 h 123"/>
                  <a:gd name="T2" fmla="*/ 59 w 156"/>
                  <a:gd name="T3" fmla="*/ 39 h 123"/>
                  <a:gd name="T4" fmla="*/ 53 w 156"/>
                  <a:gd name="T5" fmla="*/ 99 h 123"/>
                  <a:gd name="T6" fmla="*/ 89 w 156"/>
                  <a:gd name="T7" fmla="*/ 63 h 123"/>
                  <a:gd name="T8" fmla="*/ 68 w 156"/>
                  <a:gd name="T9" fmla="*/ 30 h 123"/>
                  <a:gd name="T10" fmla="*/ 50 w 156"/>
                  <a:gd name="T11" fmla="*/ 54 h 123"/>
                  <a:gd name="T12" fmla="*/ 35 w 156"/>
                  <a:gd name="T13" fmla="*/ 96 h 123"/>
                  <a:gd name="T14" fmla="*/ 50 w 156"/>
                  <a:gd name="T15" fmla="*/ 81 h 123"/>
                  <a:gd name="T16" fmla="*/ 116 w 156"/>
                  <a:gd name="T17" fmla="*/ 81 h 123"/>
                  <a:gd name="T18" fmla="*/ 143 w 156"/>
                  <a:gd name="T19" fmla="*/ 60 h 123"/>
                  <a:gd name="T20" fmla="*/ 131 w 156"/>
                  <a:gd name="T21" fmla="*/ 15 h 123"/>
                  <a:gd name="T22" fmla="*/ 89 w 156"/>
                  <a:gd name="T23" fmla="*/ 18 h 123"/>
                  <a:gd name="T24" fmla="*/ 113 w 156"/>
                  <a:gd name="T25" fmla="*/ 72 h 123"/>
                  <a:gd name="T26" fmla="*/ 119 w 156"/>
                  <a:gd name="T27" fmla="*/ 90 h 123"/>
                  <a:gd name="T28" fmla="*/ 104 w 156"/>
                  <a:gd name="T29" fmla="*/ 102 h 123"/>
                  <a:gd name="T30" fmla="*/ 56 w 156"/>
                  <a:gd name="T31" fmla="*/ 123 h 123"/>
                  <a:gd name="T32" fmla="*/ 74 w 156"/>
                  <a:gd name="T33" fmla="*/ 78 h 123"/>
                  <a:gd name="T34" fmla="*/ 107 w 156"/>
                  <a:gd name="T35" fmla="*/ 57 h 123"/>
                  <a:gd name="T36" fmla="*/ 140 w 156"/>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23">
                    <a:moveTo>
                      <a:pt x="98" y="54"/>
                    </a:moveTo>
                    <a:cubicBezTo>
                      <a:pt x="86" y="42"/>
                      <a:pt x="77" y="42"/>
                      <a:pt x="59" y="39"/>
                    </a:cubicBezTo>
                    <a:cubicBezTo>
                      <a:pt x="30" y="46"/>
                      <a:pt x="38" y="77"/>
                      <a:pt x="53" y="99"/>
                    </a:cubicBezTo>
                    <a:cubicBezTo>
                      <a:pt x="85" y="94"/>
                      <a:pt x="80" y="90"/>
                      <a:pt x="89" y="63"/>
                    </a:cubicBezTo>
                    <a:cubicBezTo>
                      <a:pt x="86" y="39"/>
                      <a:pt x="89" y="37"/>
                      <a:pt x="68" y="30"/>
                    </a:cubicBezTo>
                    <a:cubicBezTo>
                      <a:pt x="59" y="39"/>
                      <a:pt x="55" y="42"/>
                      <a:pt x="50" y="54"/>
                    </a:cubicBezTo>
                    <a:cubicBezTo>
                      <a:pt x="44" y="70"/>
                      <a:pt x="54" y="90"/>
                      <a:pt x="35" y="96"/>
                    </a:cubicBezTo>
                    <a:cubicBezTo>
                      <a:pt x="0" y="89"/>
                      <a:pt x="39" y="83"/>
                      <a:pt x="50" y="81"/>
                    </a:cubicBezTo>
                    <a:cubicBezTo>
                      <a:pt x="76" y="85"/>
                      <a:pt x="90" y="85"/>
                      <a:pt x="116" y="81"/>
                    </a:cubicBezTo>
                    <a:cubicBezTo>
                      <a:pt x="128" y="75"/>
                      <a:pt x="135" y="72"/>
                      <a:pt x="143" y="60"/>
                    </a:cubicBezTo>
                    <a:cubicBezTo>
                      <a:pt x="148" y="41"/>
                      <a:pt x="156" y="21"/>
                      <a:pt x="131" y="15"/>
                    </a:cubicBezTo>
                    <a:cubicBezTo>
                      <a:pt x="117" y="16"/>
                      <a:pt x="103" y="14"/>
                      <a:pt x="89" y="18"/>
                    </a:cubicBezTo>
                    <a:cubicBezTo>
                      <a:pt x="68" y="24"/>
                      <a:pt x="105" y="67"/>
                      <a:pt x="113" y="72"/>
                    </a:cubicBezTo>
                    <a:cubicBezTo>
                      <a:pt x="115" y="78"/>
                      <a:pt x="117" y="84"/>
                      <a:pt x="119" y="90"/>
                    </a:cubicBezTo>
                    <a:cubicBezTo>
                      <a:pt x="122" y="99"/>
                      <a:pt x="107" y="100"/>
                      <a:pt x="104" y="102"/>
                    </a:cubicBezTo>
                    <a:cubicBezTo>
                      <a:pt x="88" y="110"/>
                      <a:pt x="71" y="113"/>
                      <a:pt x="56" y="123"/>
                    </a:cubicBezTo>
                    <a:cubicBezTo>
                      <a:pt x="63" y="112"/>
                      <a:pt x="69" y="83"/>
                      <a:pt x="74" y="78"/>
                    </a:cubicBezTo>
                    <a:cubicBezTo>
                      <a:pt x="85" y="67"/>
                      <a:pt x="95" y="63"/>
                      <a:pt x="107" y="57"/>
                    </a:cubicBezTo>
                    <a:cubicBezTo>
                      <a:pt x="115" y="45"/>
                      <a:pt x="127" y="0"/>
                      <a:pt x="14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2" name="Freeform 64"/>
              <p:cNvSpPr>
                <a:spLocks/>
              </p:cNvSpPr>
              <p:nvPr/>
            </p:nvSpPr>
            <p:spPr bwMode="auto">
              <a:xfrm>
                <a:off x="3279" y="3181"/>
                <a:ext cx="156" cy="38"/>
              </a:xfrm>
              <a:custGeom>
                <a:avLst/>
                <a:gdLst>
                  <a:gd name="T0" fmla="*/ 0 w 156"/>
                  <a:gd name="T1" fmla="*/ 32 h 38"/>
                  <a:gd name="T2" fmla="*/ 15 w 156"/>
                  <a:gd name="T3" fmla="*/ 29 h 38"/>
                  <a:gd name="T4" fmla="*/ 30 w 156"/>
                  <a:gd name="T5" fmla="*/ 26 h 38"/>
                  <a:gd name="T6" fmla="*/ 33 w 156"/>
                  <a:gd name="T7" fmla="*/ 17 h 38"/>
                  <a:gd name="T8" fmla="*/ 39 w 156"/>
                  <a:gd name="T9" fmla="*/ 38 h 38"/>
                  <a:gd name="T10" fmla="*/ 66 w 156"/>
                  <a:gd name="T11" fmla="*/ 20 h 38"/>
                  <a:gd name="T12" fmla="*/ 90 w 156"/>
                  <a:gd name="T13" fmla="*/ 29 h 38"/>
                  <a:gd name="T14" fmla="*/ 117 w 156"/>
                  <a:gd name="T15" fmla="*/ 20 h 38"/>
                  <a:gd name="T16" fmla="*/ 156 w 156"/>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8">
                    <a:moveTo>
                      <a:pt x="0" y="32"/>
                    </a:moveTo>
                    <a:cubicBezTo>
                      <a:pt x="17" y="21"/>
                      <a:pt x="9" y="0"/>
                      <a:pt x="15" y="29"/>
                    </a:cubicBezTo>
                    <a:cubicBezTo>
                      <a:pt x="20" y="28"/>
                      <a:pt x="26" y="29"/>
                      <a:pt x="30" y="26"/>
                    </a:cubicBezTo>
                    <a:cubicBezTo>
                      <a:pt x="33" y="24"/>
                      <a:pt x="30" y="16"/>
                      <a:pt x="33" y="17"/>
                    </a:cubicBezTo>
                    <a:cubicBezTo>
                      <a:pt x="40" y="20"/>
                      <a:pt x="37" y="31"/>
                      <a:pt x="39" y="38"/>
                    </a:cubicBezTo>
                    <a:cubicBezTo>
                      <a:pt x="49" y="31"/>
                      <a:pt x="55" y="24"/>
                      <a:pt x="66" y="20"/>
                    </a:cubicBezTo>
                    <a:cubicBezTo>
                      <a:pt x="74" y="23"/>
                      <a:pt x="82" y="30"/>
                      <a:pt x="90" y="29"/>
                    </a:cubicBezTo>
                    <a:cubicBezTo>
                      <a:pt x="99" y="28"/>
                      <a:pt x="117" y="20"/>
                      <a:pt x="117" y="20"/>
                    </a:cubicBezTo>
                    <a:cubicBezTo>
                      <a:pt x="128" y="23"/>
                      <a:pt x="148" y="36"/>
                      <a:pt x="156" y="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3" name="Freeform 65"/>
              <p:cNvSpPr>
                <a:spLocks/>
              </p:cNvSpPr>
              <p:nvPr/>
            </p:nvSpPr>
            <p:spPr bwMode="auto">
              <a:xfrm>
                <a:off x="3303" y="3341"/>
                <a:ext cx="174" cy="22"/>
              </a:xfrm>
              <a:custGeom>
                <a:avLst/>
                <a:gdLst>
                  <a:gd name="T0" fmla="*/ 0 w 174"/>
                  <a:gd name="T1" fmla="*/ 19 h 22"/>
                  <a:gd name="T2" fmla="*/ 30 w 174"/>
                  <a:gd name="T3" fmla="*/ 7 h 22"/>
                  <a:gd name="T4" fmla="*/ 66 w 174"/>
                  <a:gd name="T5" fmla="*/ 7 h 22"/>
                  <a:gd name="T6" fmla="*/ 102 w 174"/>
                  <a:gd name="T7" fmla="*/ 13 h 22"/>
                  <a:gd name="T8" fmla="*/ 129 w 174"/>
                  <a:gd name="T9" fmla="*/ 10 h 22"/>
                  <a:gd name="T10" fmla="*/ 150 w 174"/>
                  <a:gd name="T11" fmla="*/ 4 h 22"/>
                  <a:gd name="T12" fmla="*/ 174 w 174"/>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174" h="22">
                    <a:moveTo>
                      <a:pt x="0" y="19"/>
                    </a:moveTo>
                    <a:cubicBezTo>
                      <a:pt x="12" y="16"/>
                      <a:pt x="20" y="14"/>
                      <a:pt x="30" y="7"/>
                    </a:cubicBezTo>
                    <a:cubicBezTo>
                      <a:pt x="39" y="20"/>
                      <a:pt x="48" y="10"/>
                      <a:pt x="66" y="7"/>
                    </a:cubicBezTo>
                    <a:cubicBezTo>
                      <a:pt x="76" y="22"/>
                      <a:pt x="87" y="21"/>
                      <a:pt x="102" y="13"/>
                    </a:cubicBezTo>
                    <a:cubicBezTo>
                      <a:pt x="111" y="0"/>
                      <a:pt x="114" y="6"/>
                      <a:pt x="129" y="10"/>
                    </a:cubicBezTo>
                    <a:cubicBezTo>
                      <a:pt x="136" y="8"/>
                      <a:pt x="143" y="3"/>
                      <a:pt x="150" y="4"/>
                    </a:cubicBezTo>
                    <a:cubicBezTo>
                      <a:pt x="159" y="5"/>
                      <a:pt x="164" y="13"/>
                      <a:pt x="174" y="1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4" name="Freeform 66"/>
              <p:cNvSpPr>
                <a:spLocks/>
              </p:cNvSpPr>
              <p:nvPr/>
            </p:nvSpPr>
            <p:spPr bwMode="auto">
              <a:xfrm>
                <a:off x="3396" y="3399"/>
                <a:ext cx="12" cy="21"/>
              </a:xfrm>
              <a:custGeom>
                <a:avLst/>
                <a:gdLst>
                  <a:gd name="T0" fmla="*/ 12 w 12"/>
                  <a:gd name="T1" fmla="*/ 0 h 21"/>
                  <a:gd name="T2" fmla="*/ 9 w 12"/>
                  <a:gd name="T3" fmla="*/ 15 h 21"/>
                  <a:gd name="T4" fmla="*/ 0 w 12"/>
                  <a:gd name="T5" fmla="*/ 21 h 21"/>
                </a:gdLst>
                <a:ahLst/>
                <a:cxnLst>
                  <a:cxn ang="0">
                    <a:pos x="T0" y="T1"/>
                  </a:cxn>
                  <a:cxn ang="0">
                    <a:pos x="T2" y="T3"/>
                  </a:cxn>
                  <a:cxn ang="0">
                    <a:pos x="T4" y="T5"/>
                  </a:cxn>
                </a:cxnLst>
                <a:rect l="0" t="0" r="r" b="b"/>
                <a:pathLst>
                  <a:path w="12" h="21">
                    <a:moveTo>
                      <a:pt x="12" y="0"/>
                    </a:moveTo>
                    <a:cubicBezTo>
                      <a:pt x="11" y="5"/>
                      <a:pt x="12" y="11"/>
                      <a:pt x="9" y="15"/>
                    </a:cubicBezTo>
                    <a:cubicBezTo>
                      <a:pt x="7" y="18"/>
                      <a:pt x="0" y="21"/>
                      <a:pt x="0" y="2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5" name="Freeform 67"/>
              <p:cNvSpPr>
                <a:spLocks/>
              </p:cNvSpPr>
              <p:nvPr/>
            </p:nvSpPr>
            <p:spPr bwMode="auto">
              <a:xfrm>
                <a:off x="3416" y="3396"/>
                <a:ext cx="13" cy="17"/>
              </a:xfrm>
              <a:custGeom>
                <a:avLst/>
                <a:gdLst>
                  <a:gd name="T0" fmla="*/ 4 w 13"/>
                  <a:gd name="T1" fmla="*/ 0 h 17"/>
                  <a:gd name="T2" fmla="*/ 13 w 13"/>
                  <a:gd name="T3" fmla="*/ 3 h 17"/>
                  <a:gd name="T4" fmla="*/ 4 w 13"/>
                  <a:gd name="T5" fmla="*/ 0 h 17"/>
                </a:gdLst>
                <a:ahLst/>
                <a:cxnLst>
                  <a:cxn ang="0">
                    <a:pos x="T0" y="T1"/>
                  </a:cxn>
                  <a:cxn ang="0">
                    <a:pos x="T2" y="T3"/>
                  </a:cxn>
                  <a:cxn ang="0">
                    <a:pos x="T4" y="T5"/>
                  </a:cxn>
                </a:cxnLst>
                <a:rect l="0" t="0" r="r" b="b"/>
                <a:pathLst>
                  <a:path w="13" h="17">
                    <a:moveTo>
                      <a:pt x="4" y="0"/>
                    </a:moveTo>
                    <a:cubicBezTo>
                      <a:pt x="0" y="13"/>
                      <a:pt x="8" y="17"/>
                      <a:pt x="13" y="3"/>
                    </a:cubicBezTo>
                    <a:cubicBezTo>
                      <a:pt x="10" y="2"/>
                      <a:pt x="4" y="0"/>
                      <a:pt x="4"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6" name="Freeform 68"/>
              <p:cNvSpPr>
                <a:spLocks/>
              </p:cNvSpPr>
              <p:nvPr/>
            </p:nvSpPr>
            <p:spPr bwMode="auto">
              <a:xfrm>
                <a:off x="3444" y="3379"/>
                <a:ext cx="51" cy="42"/>
              </a:xfrm>
              <a:custGeom>
                <a:avLst/>
                <a:gdLst>
                  <a:gd name="T0" fmla="*/ 0 w 51"/>
                  <a:gd name="T1" fmla="*/ 29 h 42"/>
                  <a:gd name="T2" fmla="*/ 12 w 51"/>
                  <a:gd name="T3" fmla="*/ 17 h 42"/>
                  <a:gd name="T4" fmla="*/ 15 w 51"/>
                  <a:gd name="T5" fmla="*/ 8 h 42"/>
                  <a:gd name="T6" fmla="*/ 21 w 51"/>
                  <a:gd name="T7" fmla="*/ 17 h 42"/>
                  <a:gd name="T8" fmla="*/ 51 w 51"/>
                  <a:gd name="T9" fmla="*/ 14 h 42"/>
                </a:gdLst>
                <a:ahLst/>
                <a:cxnLst>
                  <a:cxn ang="0">
                    <a:pos x="T0" y="T1"/>
                  </a:cxn>
                  <a:cxn ang="0">
                    <a:pos x="T2" y="T3"/>
                  </a:cxn>
                  <a:cxn ang="0">
                    <a:pos x="T4" y="T5"/>
                  </a:cxn>
                  <a:cxn ang="0">
                    <a:pos x="T6" y="T7"/>
                  </a:cxn>
                  <a:cxn ang="0">
                    <a:pos x="T8" y="T9"/>
                  </a:cxn>
                </a:cxnLst>
                <a:rect l="0" t="0" r="r" b="b"/>
                <a:pathLst>
                  <a:path w="51" h="42">
                    <a:moveTo>
                      <a:pt x="0" y="29"/>
                    </a:moveTo>
                    <a:cubicBezTo>
                      <a:pt x="3" y="17"/>
                      <a:pt x="1" y="0"/>
                      <a:pt x="12" y="17"/>
                    </a:cubicBezTo>
                    <a:cubicBezTo>
                      <a:pt x="13" y="14"/>
                      <a:pt x="12" y="8"/>
                      <a:pt x="15" y="8"/>
                    </a:cubicBezTo>
                    <a:cubicBezTo>
                      <a:pt x="19" y="8"/>
                      <a:pt x="21" y="17"/>
                      <a:pt x="21" y="17"/>
                    </a:cubicBezTo>
                    <a:cubicBezTo>
                      <a:pt x="29" y="42"/>
                      <a:pt x="41" y="14"/>
                      <a:pt x="51"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197" name="Freeform 69"/>
              <p:cNvSpPr>
                <a:spLocks/>
              </p:cNvSpPr>
              <p:nvPr/>
            </p:nvSpPr>
            <p:spPr bwMode="auto">
              <a:xfrm>
                <a:off x="3399" y="3423"/>
                <a:ext cx="84" cy="32"/>
              </a:xfrm>
              <a:custGeom>
                <a:avLst/>
                <a:gdLst>
                  <a:gd name="T0" fmla="*/ 0 w 84"/>
                  <a:gd name="T1" fmla="*/ 30 h 32"/>
                  <a:gd name="T2" fmla="*/ 15 w 84"/>
                  <a:gd name="T3" fmla="*/ 15 h 32"/>
                  <a:gd name="T4" fmla="*/ 30 w 84"/>
                  <a:gd name="T5" fmla="*/ 24 h 32"/>
                  <a:gd name="T6" fmla="*/ 30 w 84"/>
                  <a:gd name="T7" fmla="*/ 3 h 32"/>
                  <a:gd name="T8" fmla="*/ 9 w 84"/>
                  <a:gd name="T9" fmla="*/ 6 h 32"/>
                  <a:gd name="T10" fmla="*/ 24 w 84"/>
                  <a:gd name="T11" fmla="*/ 12 h 32"/>
                  <a:gd name="T12" fmla="*/ 63 w 84"/>
                  <a:gd name="T13" fmla="*/ 9 h 32"/>
                  <a:gd name="T14" fmla="*/ 84 w 84"/>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2">
                    <a:moveTo>
                      <a:pt x="0" y="30"/>
                    </a:moveTo>
                    <a:cubicBezTo>
                      <a:pt x="8" y="29"/>
                      <a:pt x="40" y="23"/>
                      <a:pt x="15" y="15"/>
                    </a:cubicBezTo>
                    <a:cubicBezTo>
                      <a:pt x="10" y="30"/>
                      <a:pt x="18" y="32"/>
                      <a:pt x="30" y="24"/>
                    </a:cubicBezTo>
                    <a:cubicBezTo>
                      <a:pt x="37" y="13"/>
                      <a:pt x="45" y="8"/>
                      <a:pt x="30" y="3"/>
                    </a:cubicBezTo>
                    <a:cubicBezTo>
                      <a:pt x="23" y="4"/>
                      <a:pt x="13" y="0"/>
                      <a:pt x="9" y="6"/>
                    </a:cubicBezTo>
                    <a:cubicBezTo>
                      <a:pt x="6" y="10"/>
                      <a:pt x="19" y="12"/>
                      <a:pt x="24" y="12"/>
                    </a:cubicBezTo>
                    <a:cubicBezTo>
                      <a:pt x="37" y="13"/>
                      <a:pt x="50" y="10"/>
                      <a:pt x="63" y="9"/>
                    </a:cubicBezTo>
                    <a:cubicBezTo>
                      <a:pt x="78" y="5"/>
                      <a:pt x="71" y="6"/>
                      <a:pt x="84"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grpSp>
      </p:grpSp>
      <p:sp>
        <p:nvSpPr>
          <p:cNvPr id="48130" name="Rectangle 2"/>
          <p:cNvSpPr>
            <a:spLocks noGrp="1" noChangeArrowheads="1"/>
          </p:cNvSpPr>
          <p:nvPr>
            <p:ph type="title"/>
          </p:nvPr>
        </p:nvSpPr>
        <p:spPr>
          <a:xfrm>
            <a:off x="1727397" y="5877272"/>
            <a:ext cx="8229600" cy="1143000"/>
          </a:xfrm>
        </p:spPr>
        <p:txBody>
          <a:bodyPr>
            <a:normAutofit/>
          </a:bodyPr>
          <a:lstStyle/>
          <a:p>
            <a:r>
              <a:rPr lang="es-ES_tradnl" altLang="es-MX" sz="4000" dirty="0"/>
              <a:t>Dinámica del Negocio</a:t>
            </a:r>
          </a:p>
        </p:txBody>
      </p:sp>
      <p:grpSp>
        <p:nvGrpSpPr>
          <p:cNvPr id="48198" name="Group 70"/>
          <p:cNvGrpSpPr>
            <a:grpSpLocks/>
          </p:cNvGrpSpPr>
          <p:nvPr/>
        </p:nvGrpSpPr>
        <p:grpSpPr bwMode="auto">
          <a:xfrm>
            <a:off x="177800" y="1635125"/>
            <a:ext cx="2593975" cy="2514600"/>
            <a:chOff x="112" y="1030"/>
            <a:chExt cx="1634" cy="1584"/>
          </a:xfrm>
        </p:grpSpPr>
        <p:grpSp>
          <p:nvGrpSpPr>
            <p:cNvPr id="48141" name="Group 13"/>
            <p:cNvGrpSpPr>
              <a:grpSpLocks/>
            </p:cNvGrpSpPr>
            <p:nvPr/>
          </p:nvGrpSpPr>
          <p:grpSpPr bwMode="auto">
            <a:xfrm>
              <a:off x="316" y="1255"/>
              <a:ext cx="1225" cy="1134"/>
              <a:chOff x="249" y="1026"/>
              <a:chExt cx="1225" cy="1134"/>
            </a:xfrm>
          </p:grpSpPr>
          <p:sp>
            <p:nvSpPr>
              <p:cNvPr id="48142" name="Oval 14"/>
              <p:cNvSpPr>
                <a:spLocks noChangeArrowheads="1"/>
              </p:cNvSpPr>
              <p:nvPr/>
            </p:nvSpPr>
            <p:spPr bwMode="auto">
              <a:xfrm>
                <a:off x="294" y="1026"/>
                <a:ext cx="1134" cy="1134"/>
              </a:xfrm>
              <a:prstGeom prst="ellipse">
                <a:avLst/>
              </a:prstGeom>
              <a:gradFill rotWithShape="1">
                <a:gsLst>
                  <a:gs pos="0">
                    <a:srgbClr val="99FF99"/>
                  </a:gs>
                  <a:gs pos="100000">
                    <a:srgbClr val="0099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43" name="Text Box 15"/>
              <p:cNvSpPr txBox="1">
                <a:spLocks noChangeArrowheads="1"/>
              </p:cNvSpPr>
              <p:nvPr/>
            </p:nvSpPr>
            <p:spPr bwMode="auto">
              <a:xfrm>
                <a:off x="249" y="1334"/>
                <a:ext cx="1225" cy="518"/>
              </a:xfrm>
              <a:prstGeom prst="rect">
                <a:avLst/>
              </a:prstGeom>
              <a:noFill/>
              <a:ln>
                <a:noFill/>
              </a:ln>
              <a:effectLst/>
              <a:extLst>
                <a:ext uri="{909E8E84-426E-40DD-AFC4-6F175D3DCCD1}">
                  <a14:hiddenFill xmlns:a14="http://schemas.microsoft.com/office/drawing/2010/main">
                    <a:gradFill rotWithShape="1">
                      <a:gsLst>
                        <a:gs pos="0">
                          <a:srgbClr val="99FF99"/>
                        </a:gs>
                        <a:gs pos="100000">
                          <a:srgbClr val="0099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MX" b="1" dirty="0">
                    <a:latin typeface="Comic Sans MS" pitchFamily="66" charset="0"/>
                  </a:rPr>
                  <a:t>Obtener información</a:t>
                </a:r>
              </a:p>
            </p:txBody>
          </p:sp>
        </p:grpSp>
        <p:sp>
          <p:nvSpPr>
            <p:cNvPr id="48144" name="WordArt 16"/>
            <p:cNvSpPr>
              <a:spLocks noChangeArrowheads="1" noChangeShapeType="1" noTextEdit="1"/>
            </p:cNvSpPr>
            <p:nvPr/>
          </p:nvSpPr>
          <p:spPr bwMode="auto">
            <a:xfrm>
              <a:off x="112" y="1030"/>
              <a:ext cx="1634" cy="1584"/>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Circle">
                <a:avLst>
                  <a:gd name="adj" fmla="val 10858164"/>
                </a:avLst>
              </a:prstTxWarp>
            </a:bodyPr>
            <a:lstStyle/>
            <a:p>
              <a:pPr algn="ctr"/>
              <a:r>
                <a:rPr lang="es-MX" sz="1800" kern="10" dirty="0">
                  <a:ln w="9525">
                    <a:solidFill>
                      <a:srgbClr val="000000"/>
                    </a:solidFill>
                    <a:round/>
                    <a:headEnd/>
                    <a:tailEnd/>
                  </a:ln>
                  <a:solidFill>
                    <a:srgbClr val="000000"/>
                  </a:solidFill>
                  <a:latin typeface="Comic Sans MS"/>
                </a:rPr>
                <a:t>Mercados, Productos, Servicios, Marketing, Competidores, Suministradores, Finanzas</a:t>
              </a:r>
            </a:p>
          </p:txBody>
        </p:sp>
        <p:sp>
          <p:nvSpPr>
            <p:cNvPr id="48145" name="WordArt 17"/>
            <p:cNvSpPr>
              <a:spLocks noChangeArrowheads="1" noChangeShapeType="1" noTextEdit="1"/>
            </p:cNvSpPr>
            <p:nvPr/>
          </p:nvSpPr>
          <p:spPr bwMode="auto">
            <a:xfrm>
              <a:off x="308" y="1187"/>
              <a:ext cx="1242" cy="127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Circle">
                <a:avLst>
                  <a:gd name="adj" fmla="val 10861352"/>
                </a:avLst>
              </a:prstTxWarp>
            </a:bodyPr>
            <a:lstStyle/>
            <a:p>
              <a:pPr algn="ctr"/>
              <a:r>
                <a:rPr lang="es-MX" sz="1800" kern="10" dirty="0">
                  <a:ln w="9525">
                    <a:solidFill>
                      <a:srgbClr val="000000"/>
                    </a:solidFill>
                    <a:round/>
                    <a:headEnd/>
                    <a:tailEnd/>
                  </a:ln>
                  <a:solidFill>
                    <a:srgbClr val="000000"/>
                  </a:solidFill>
                  <a:latin typeface="Comic Sans MS"/>
                </a:rPr>
                <a:t>Flujo de caja, Premisas, Equipos, Personas, Gestión</a:t>
              </a:r>
            </a:p>
          </p:txBody>
        </p:sp>
      </p:grpSp>
      <p:grpSp>
        <p:nvGrpSpPr>
          <p:cNvPr id="48152" name="Group 24"/>
          <p:cNvGrpSpPr>
            <a:grpSpLocks/>
          </p:cNvGrpSpPr>
          <p:nvPr/>
        </p:nvGrpSpPr>
        <p:grpSpPr bwMode="auto">
          <a:xfrm>
            <a:off x="4643438" y="2205038"/>
            <a:ext cx="1944687" cy="1800225"/>
            <a:chOff x="249" y="1026"/>
            <a:chExt cx="1225" cy="1134"/>
          </a:xfrm>
        </p:grpSpPr>
        <p:sp>
          <p:nvSpPr>
            <p:cNvPr id="48153" name="Oval 25"/>
            <p:cNvSpPr>
              <a:spLocks noChangeArrowheads="1"/>
            </p:cNvSpPr>
            <p:nvPr/>
          </p:nvSpPr>
          <p:spPr bwMode="auto">
            <a:xfrm>
              <a:off x="294" y="1026"/>
              <a:ext cx="1134" cy="1134"/>
            </a:xfrm>
            <a:prstGeom prst="ellipse">
              <a:avLst/>
            </a:prstGeom>
            <a:gradFill rotWithShape="1">
              <a:gsLst>
                <a:gs pos="0">
                  <a:srgbClr val="FFCC66"/>
                </a:gs>
                <a:gs pos="100000">
                  <a:srgbClr val="D6002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48154" name="Text Box 26"/>
            <p:cNvSpPr txBox="1">
              <a:spLocks noChangeArrowheads="1"/>
            </p:cNvSpPr>
            <p:nvPr/>
          </p:nvSpPr>
          <p:spPr bwMode="auto">
            <a:xfrm>
              <a:off x="249" y="1334"/>
              <a:ext cx="1225" cy="518"/>
            </a:xfrm>
            <a:prstGeom prst="rect">
              <a:avLst/>
            </a:prstGeom>
            <a:noFill/>
            <a:ln>
              <a:noFill/>
            </a:ln>
            <a:effectLst/>
            <a:extLst>
              <a:ext uri="{909E8E84-426E-40DD-AFC4-6F175D3DCCD1}">
                <a14:hiddenFill xmlns:a14="http://schemas.microsoft.com/office/drawing/2010/main">
                  <a:gradFill rotWithShape="1">
                    <a:gsLst>
                      <a:gs pos="0">
                        <a:srgbClr val="FFCC66"/>
                      </a:gs>
                      <a:gs pos="100000">
                        <a:srgbClr val="D60029"/>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ltLang="es-MX" b="1" dirty="0">
                  <a:latin typeface="Comic Sans MS" pitchFamily="66" charset="0"/>
                </a:rPr>
                <a:t>Realizar los planes</a:t>
              </a:r>
            </a:p>
          </p:txBody>
        </p:sp>
      </p:grpSp>
      <p:sp>
        <p:nvSpPr>
          <p:cNvPr id="48157" name="AutoShape 29"/>
          <p:cNvSpPr>
            <a:spLocks noChangeArrowheads="1"/>
          </p:cNvSpPr>
          <p:nvPr/>
        </p:nvSpPr>
        <p:spPr bwMode="auto">
          <a:xfrm rot="-1869782">
            <a:off x="4283075" y="3213100"/>
            <a:ext cx="433388" cy="3603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33CCFF"/>
              </a:gs>
              <a:gs pos="50000">
                <a:srgbClr val="99FF66"/>
              </a:gs>
              <a:gs pos="100000">
                <a:srgbClr val="33CC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Tree>
    <p:extLst>
      <p:ext uri="{BB962C8B-B14F-4D97-AF65-F5344CB8AC3E}">
        <p14:creationId xmlns:p14="http://schemas.microsoft.com/office/powerpoint/2010/main" val="3121006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8198"/>
                                        </p:tgtEl>
                                        <p:attrNameLst>
                                          <p:attrName>style.visibility</p:attrName>
                                        </p:attrNameLst>
                                      </p:cBhvr>
                                      <p:to>
                                        <p:strVal val="visible"/>
                                      </p:to>
                                    </p:set>
                                    <p:animEffect transition="in" filter="fade">
                                      <p:cBhvr>
                                        <p:cTn id="7" dur="770" decel="100000"/>
                                        <p:tgtEl>
                                          <p:spTgt spid="48198"/>
                                        </p:tgtEl>
                                      </p:cBhvr>
                                    </p:animEffect>
                                    <p:animScale>
                                      <p:cBhvr>
                                        <p:cTn id="8" dur="770" decel="100000"/>
                                        <p:tgtEl>
                                          <p:spTgt spid="48198"/>
                                        </p:tgtEl>
                                      </p:cBhvr>
                                      <p:from x="10000" y="10000"/>
                                      <p:to x="200000" y="450000"/>
                                    </p:animScale>
                                    <p:animScale>
                                      <p:cBhvr>
                                        <p:cTn id="9" dur="1230" accel="100000" fill="hold">
                                          <p:stCondLst>
                                            <p:cond delay="770"/>
                                          </p:stCondLst>
                                        </p:cTn>
                                        <p:tgtEl>
                                          <p:spTgt spid="48198"/>
                                        </p:tgtEl>
                                      </p:cBhvr>
                                      <p:from x="200000" y="450000"/>
                                      <p:to x="100000" y="100000"/>
                                    </p:animScale>
                                    <p:set>
                                      <p:cBhvr>
                                        <p:cTn id="10" dur="770" fill="hold"/>
                                        <p:tgtEl>
                                          <p:spTgt spid="48198"/>
                                        </p:tgtEl>
                                        <p:attrNameLst>
                                          <p:attrName>ppt_x</p:attrName>
                                        </p:attrNameLst>
                                      </p:cBhvr>
                                      <p:to>
                                        <p:strVal val="(0.5)"/>
                                      </p:to>
                                    </p:set>
                                    <p:anim from="(0.5)" to="(#ppt_x)" calcmode="lin" valueType="num">
                                      <p:cBhvr>
                                        <p:cTn id="11" dur="1230" accel="100000" fill="hold">
                                          <p:stCondLst>
                                            <p:cond delay="770"/>
                                          </p:stCondLst>
                                        </p:cTn>
                                        <p:tgtEl>
                                          <p:spTgt spid="48198"/>
                                        </p:tgtEl>
                                        <p:attrNameLst>
                                          <p:attrName>ppt_x</p:attrName>
                                        </p:attrNameLst>
                                      </p:cBhvr>
                                    </p:anim>
                                    <p:set>
                                      <p:cBhvr>
                                        <p:cTn id="12" dur="770" fill="hold"/>
                                        <p:tgtEl>
                                          <p:spTgt spid="48198"/>
                                        </p:tgtEl>
                                        <p:attrNameLst>
                                          <p:attrName>ppt_y</p:attrName>
                                        </p:attrNameLst>
                                      </p:cBhvr>
                                      <p:to>
                                        <p:strVal val="(#ppt_y+0.4)"/>
                                      </p:to>
                                    </p:set>
                                    <p:anim from="(#ppt_y+0.4)" to="(#ppt_y)" calcmode="lin" valueType="num">
                                      <p:cBhvr>
                                        <p:cTn id="13" dur="1230" accel="100000" fill="hold">
                                          <p:stCondLst>
                                            <p:cond delay="770"/>
                                          </p:stCondLst>
                                        </p:cTn>
                                        <p:tgtEl>
                                          <p:spTgt spid="481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8199"/>
                                        </p:tgtEl>
                                        <p:attrNameLst>
                                          <p:attrName>style.visibility</p:attrName>
                                        </p:attrNameLst>
                                      </p:cBhvr>
                                      <p:to>
                                        <p:strVal val="visible"/>
                                      </p:to>
                                    </p:set>
                                    <p:animEffect transition="in" filter="fade">
                                      <p:cBhvr>
                                        <p:cTn id="18" dur="770" decel="100000"/>
                                        <p:tgtEl>
                                          <p:spTgt spid="48199"/>
                                        </p:tgtEl>
                                      </p:cBhvr>
                                    </p:animEffect>
                                    <p:animScale>
                                      <p:cBhvr>
                                        <p:cTn id="19" dur="770" decel="100000"/>
                                        <p:tgtEl>
                                          <p:spTgt spid="48199"/>
                                        </p:tgtEl>
                                      </p:cBhvr>
                                      <p:from x="10000" y="10000"/>
                                      <p:to x="200000" y="450000"/>
                                    </p:animScale>
                                    <p:animScale>
                                      <p:cBhvr>
                                        <p:cTn id="20" dur="1230" accel="100000" fill="hold">
                                          <p:stCondLst>
                                            <p:cond delay="770"/>
                                          </p:stCondLst>
                                        </p:cTn>
                                        <p:tgtEl>
                                          <p:spTgt spid="48199"/>
                                        </p:tgtEl>
                                      </p:cBhvr>
                                      <p:from x="200000" y="450000"/>
                                      <p:to x="100000" y="100000"/>
                                    </p:animScale>
                                    <p:set>
                                      <p:cBhvr>
                                        <p:cTn id="21" dur="770" fill="hold"/>
                                        <p:tgtEl>
                                          <p:spTgt spid="48199"/>
                                        </p:tgtEl>
                                        <p:attrNameLst>
                                          <p:attrName>ppt_x</p:attrName>
                                        </p:attrNameLst>
                                      </p:cBhvr>
                                      <p:to>
                                        <p:strVal val="(0.5)"/>
                                      </p:to>
                                    </p:set>
                                    <p:anim from="(0.5)" to="(#ppt_x)" calcmode="lin" valueType="num">
                                      <p:cBhvr>
                                        <p:cTn id="22" dur="1230" accel="100000" fill="hold">
                                          <p:stCondLst>
                                            <p:cond delay="770"/>
                                          </p:stCondLst>
                                        </p:cTn>
                                        <p:tgtEl>
                                          <p:spTgt spid="48199"/>
                                        </p:tgtEl>
                                        <p:attrNameLst>
                                          <p:attrName>ppt_x</p:attrName>
                                        </p:attrNameLst>
                                      </p:cBhvr>
                                    </p:anim>
                                    <p:set>
                                      <p:cBhvr>
                                        <p:cTn id="23" dur="770" fill="hold"/>
                                        <p:tgtEl>
                                          <p:spTgt spid="48199"/>
                                        </p:tgtEl>
                                        <p:attrNameLst>
                                          <p:attrName>ppt_y</p:attrName>
                                        </p:attrNameLst>
                                      </p:cBhvr>
                                      <p:to>
                                        <p:strVal val="(#ppt_y+0.4)"/>
                                      </p:to>
                                    </p:set>
                                    <p:anim from="(#ppt_y+0.4)" to="(#ppt_y)" calcmode="lin" valueType="num">
                                      <p:cBhvr>
                                        <p:cTn id="24" dur="1230" accel="100000" fill="hold">
                                          <p:stCondLst>
                                            <p:cond delay="770"/>
                                          </p:stCondLst>
                                        </p:cTn>
                                        <p:tgtEl>
                                          <p:spTgt spid="48199"/>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8200"/>
                                        </p:tgtEl>
                                        <p:attrNameLst>
                                          <p:attrName>style.visibility</p:attrName>
                                        </p:attrNameLst>
                                      </p:cBhvr>
                                      <p:to>
                                        <p:strVal val="visible"/>
                                      </p:to>
                                    </p:set>
                                    <p:animEffect transition="in" filter="fade">
                                      <p:cBhvr>
                                        <p:cTn id="29" dur="770" decel="100000"/>
                                        <p:tgtEl>
                                          <p:spTgt spid="48200"/>
                                        </p:tgtEl>
                                      </p:cBhvr>
                                    </p:animEffect>
                                    <p:animScale>
                                      <p:cBhvr>
                                        <p:cTn id="30" dur="770" decel="100000"/>
                                        <p:tgtEl>
                                          <p:spTgt spid="48200"/>
                                        </p:tgtEl>
                                      </p:cBhvr>
                                      <p:from x="10000" y="10000"/>
                                      <p:to x="200000" y="450000"/>
                                    </p:animScale>
                                    <p:animScale>
                                      <p:cBhvr>
                                        <p:cTn id="31" dur="1230" accel="100000" fill="hold">
                                          <p:stCondLst>
                                            <p:cond delay="770"/>
                                          </p:stCondLst>
                                        </p:cTn>
                                        <p:tgtEl>
                                          <p:spTgt spid="48200"/>
                                        </p:tgtEl>
                                      </p:cBhvr>
                                      <p:from x="200000" y="450000"/>
                                      <p:to x="100000" y="100000"/>
                                    </p:animScale>
                                    <p:set>
                                      <p:cBhvr>
                                        <p:cTn id="32" dur="770" fill="hold"/>
                                        <p:tgtEl>
                                          <p:spTgt spid="48200"/>
                                        </p:tgtEl>
                                        <p:attrNameLst>
                                          <p:attrName>ppt_x</p:attrName>
                                        </p:attrNameLst>
                                      </p:cBhvr>
                                      <p:to>
                                        <p:strVal val="(0.5)"/>
                                      </p:to>
                                    </p:set>
                                    <p:anim from="(0.5)" to="(#ppt_x)" calcmode="lin" valueType="num">
                                      <p:cBhvr>
                                        <p:cTn id="33" dur="1230" accel="100000" fill="hold">
                                          <p:stCondLst>
                                            <p:cond delay="770"/>
                                          </p:stCondLst>
                                        </p:cTn>
                                        <p:tgtEl>
                                          <p:spTgt spid="48200"/>
                                        </p:tgtEl>
                                        <p:attrNameLst>
                                          <p:attrName>ppt_x</p:attrName>
                                        </p:attrNameLst>
                                      </p:cBhvr>
                                    </p:anim>
                                    <p:set>
                                      <p:cBhvr>
                                        <p:cTn id="34" dur="770" fill="hold"/>
                                        <p:tgtEl>
                                          <p:spTgt spid="48200"/>
                                        </p:tgtEl>
                                        <p:attrNameLst>
                                          <p:attrName>ppt_y</p:attrName>
                                        </p:attrNameLst>
                                      </p:cBhvr>
                                      <p:to>
                                        <p:strVal val="(#ppt_y+0.4)"/>
                                      </p:to>
                                    </p:set>
                                    <p:anim from="(#ppt_y+0.4)" to="(#ppt_y)" calcmode="lin" valueType="num">
                                      <p:cBhvr>
                                        <p:cTn id="35" dur="1230" accel="100000" fill="hold">
                                          <p:stCondLst>
                                            <p:cond delay="770"/>
                                          </p:stCondLst>
                                        </p:cTn>
                                        <p:tgtEl>
                                          <p:spTgt spid="48200"/>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nodeType="clickEffect">
                                  <p:stCondLst>
                                    <p:cond delay="0"/>
                                  </p:stCondLst>
                                  <p:childTnLst>
                                    <p:set>
                                      <p:cBhvr>
                                        <p:cTn id="39" dur="1" fill="hold">
                                          <p:stCondLst>
                                            <p:cond delay="0"/>
                                          </p:stCondLst>
                                        </p:cTn>
                                        <p:tgtEl>
                                          <p:spTgt spid="48201"/>
                                        </p:tgtEl>
                                        <p:attrNameLst>
                                          <p:attrName>style.visibility</p:attrName>
                                        </p:attrNameLst>
                                      </p:cBhvr>
                                      <p:to>
                                        <p:strVal val="visible"/>
                                      </p:to>
                                    </p:set>
                                    <p:animEffect transition="in" filter="wipe(down)">
                                      <p:cBhvr>
                                        <p:cTn id="40" dur="580">
                                          <p:stCondLst>
                                            <p:cond delay="0"/>
                                          </p:stCondLst>
                                        </p:cTn>
                                        <p:tgtEl>
                                          <p:spTgt spid="48201"/>
                                        </p:tgtEl>
                                      </p:cBhvr>
                                    </p:animEffect>
                                    <p:anim calcmode="lin" valueType="num">
                                      <p:cBhvr>
                                        <p:cTn id="41" dur="1822" tmFilter="0,0; 0.14,0.36; 0.43,0.73; 0.71,0.91; 1.0,1.0">
                                          <p:stCondLst>
                                            <p:cond delay="0"/>
                                          </p:stCondLst>
                                        </p:cTn>
                                        <p:tgtEl>
                                          <p:spTgt spid="4820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820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820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820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8201"/>
                                        </p:tgtEl>
                                        <p:attrNameLst>
                                          <p:attrName>ppt_y</p:attrName>
                                        </p:attrNameLst>
                                      </p:cBhvr>
                                      <p:tavLst>
                                        <p:tav tm="0" fmla="#ppt_y-sin(pi*$)/81">
                                          <p:val>
                                            <p:fltVal val="0"/>
                                          </p:val>
                                        </p:tav>
                                        <p:tav tm="100000">
                                          <p:val>
                                            <p:fltVal val="1"/>
                                          </p:val>
                                        </p:tav>
                                      </p:tavLst>
                                    </p:anim>
                                    <p:animScale>
                                      <p:cBhvr>
                                        <p:cTn id="46" dur="26">
                                          <p:stCondLst>
                                            <p:cond delay="650"/>
                                          </p:stCondLst>
                                        </p:cTn>
                                        <p:tgtEl>
                                          <p:spTgt spid="48201"/>
                                        </p:tgtEl>
                                      </p:cBhvr>
                                      <p:to x="100000" y="60000"/>
                                    </p:animScale>
                                    <p:animScale>
                                      <p:cBhvr>
                                        <p:cTn id="47" dur="166" decel="50000">
                                          <p:stCondLst>
                                            <p:cond delay="676"/>
                                          </p:stCondLst>
                                        </p:cTn>
                                        <p:tgtEl>
                                          <p:spTgt spid="48201"/>
                                        </p:tgtEl>
                                      </p:cBhvr>
                                      <p:to x="100000" y="100000"/>
                                    </p:animScale>
                                    <p:animScale>
                                      <p:cBhvr>
                                        <p:cTn id="48" dur="26">
                                          <p:stCondLst>
                                            <p:cond delay="1312"/>
                                          </p:stCondLst>
                                        </p:cTn>
                                        <p:tgtEl>
                                          <p:spTgt spid="48201"/>
                                        </p:tgtEl>
                                      </p:cBhvr>
                                      <p:to x="100000" y="80000"/>
                                    </p:animScale>
                                    <p:animScale>
                                      <p:cBhvr>
                                        <p:cTn id="49" dur="166" decel="50000">
                                          <p:stCondLst>
                                            <p:cond delay="1338"/>
                                          </p:stCondLst>
                                        </p:cTn>
                                        <p:tgtEl>
                                          <p:spTgt spid="48201"/>
                                        </p:tgtEl>
                                      </p:cBhvr>
                                      <p:to x="100000" y="100000"/>
                                    </p:animScale>
                                    <p:animScale>
                                      <p:cBhvr>
                                        <p:cTn id="50" dur="26">
                                          <p:stCondLst>
                                            <p:cond delay="1642"/>
                                          </p:stCondLst>
                                        </p:cTn>
                                        <p:tgtEl>
                                          <p:spTgt spid="48201"/>
                                        </p:tgtEl>
                                      </p:cBhvr>
                                      <p:to x="100000" y="90000"/>
                                    </p:animScale>
                                    <p:animScale>
                                      <p:cBhvr>
                                        <p:cTn id="51" dur="166" decel="50000">
                                          <p:stCondLst>
                                            <p:cond delay="1668"/>
                                          </p:stCondLst>
                                        </p:cTn>
                                        <p:tgtEl>
                                          <p:spTgt spid="48201"/>
                                        </p:tgtEl>
                                      </p:cBhvr>
                                      <p:to x="100000" y="100000"/>
                                    </p:animScale>
                                    <p:animScale>
                                      <p:cBhvr>
                                        <p:cTn id="52" dur="26">
                                          <p:stCondLst>
                                            <p:cond delay="1808"/>
                                          </p:stCondLst>
                                        </p:cTn>
                                        <p:tgtEl>
                                          <p:spTgt spid="48201"/>
                                        </p:tgtEl>
                                      </p:cBhvr>
                                      <p:to x="100000" y="95000"/>
                                    </p:animScale>
                                    <p:animScale>
                                      <p:cBhvr>
                                        <p:cTn id="53" dur="166" decel="50000">
                                          <p:stCondLst>
                                            <p:cond delay="1834"/>
                                          </p:stCondLst>
                                        </p:cTn>
                                        <p:tgtEl>
                                          <p:spTgt spid="48201"/>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nodeType="clickEffect">
                                  <p:stCondLst>
                                    <p:cond delay="0"/>
                                  </p:stCondLst>
                                  <p:childTnLst>
                                    <p:set>
                                      <p:cBhvr>
                                        <p:cTn id="57" dur="1" fill="hold">
                                          <p:stCondLst>
                                            <p:cond delay="0"/>
                                          </p:stCondLst>
                                        </p:cTn>
                                        <p:tgtEl>
                                          <p:spTgt spid="48152"/>
                                        </p:tgtEl>
                                        <p:attrNameLst>
                                          <p:attrName>style.visibility</p:attrName>
                                        </p:attrNameLst>
                                      </p:cBhvr>
                                      <p:to>
                                        <p:strVal val="visible"/>
                                      </p:to>
                                    </p:set>
                                    <p:animEffect transition="in" filter="fade">
                                      <p:cBhvr>
                                        <p:cTn id="58" dur="770" decel="100000"/>
                                        <p:tgtEl>
                                          <p:spTgt spid="48152"/>
                                        </p:tgtEl>
                                      </p:cBhvr>
                                    </p:animEffect>
                                    <p:animScale>
                                      <p:cBhvr>
                                        <p:cTn id="59" dur="770" decel="100000"/>
                                        <p:tgtEl>
                                          <p:spTgt spid="48152"/>
                                        </p:tgtEl>
                                      </p:cBhvr>
                                      <p:from x="10000" y="10000"/>
                                      <p:to x="200000" y="450000"/>
                                    </p:animScale>
                                    <p:animScale>
                                      <p:cBhvr>
                                        <p:cTn id="60" dur="1230" accel="100000" fill="hold">
                                          <p:stCondLst>
                                            <p:cond delay="770"/>
                                          </p:stCondLst>
                                        </p:cTn>
                                        <p:tgtEl>
                                          <p:spTgt spid="48152"/>
                                        </p:tgtEl>
                                      </p:cBhvr>
                                      <p:from x="200000" y="450000"/>
                                      <p:to x="100000" y="100000"/>
                                    </p:animScale>
                                    <p:set>
                                      <p:cBhvr>
                                        <p:cTn id="61" dur="770" fill="hold"/>
                                        <p:tgtEl>
                                          <p:spTgt spid="48152"/>
                                        </p:tgtEl>
                                        <p:attrNameLst>
                                          <p:attrName>ppt_x</p:attrName>
                                        </p:attrNameLst>
                                      </p:cBhvr>
                                      <p:to>
                                        <p:strVal val="(0.5)"/>
                                      </p:to>
                                    </p:set>
                                    <p:anim from="(0.5)" to="(#ppt_x)" calcmode="lin" valueType="num">
                                      <p:cBhvr>
                                        <p:cTn id="62" dur="1230" accel="100000" fill="hold">
                                          <p:stCondLst>
                                            <p:cond delay="770"/>
                                          </p:stCondLst>
                                        </p:cTn>
                                        <p:tgtEl>
                                          <p:spTgt spid="48152"/>
                                        </p:tgtEl>
                                        <p:attrNameLst>
                                          <p:attrName>ppt_x</p:attrName>
                                        </p:attrNameLst>
                                      </p:cBhvr>
                                    </p:anim>
                                    <p:set>
                                      <p:cBhvr>
                                        <p:cTn id="63" dur="770" fill="hold"/>
                                        <p:tgtEl>
                                          <p:spTgt spid="48152"/>
                                        </p:tgtEl>
                                        <p:attrNameLst>
                                          <p:attrName>ppt_y</p:attrName>
                                        </p:attrNameLst>
                                      </p:cBhvr>
                                      <p:to>
                                        <p:strVal val="(#ppt_y+0.4)"/>
                                      </p:to>
                                    </p:set>
                                    <p:anim from="(#ppt_y+0.4)" to="(#ppt_y)" calcmode="lin" valueType="num">
                                      <p:cBhvr>
                                        <p:cTn id="64" dur="1230" accel="100000" fill="hold">
                                          <p:stCondLst>
                                            <p:cond delay="770"/>
                                          </p:stCondLst>
                                        </p:cTn>
                                        <p:tgtEl>
                                          <p:spTgt spid="48152"/>
                                        </p:tgtEl>
                                        <p:attrNameLst>
                                          <p:attrName>ppt_y</p:attrName>
                                        </p:attrNameLst>
                                      </p:cBhvr>
                                    </p:anim>
                                  </p:childTnLst>
                                </p:cTn>
                              </p:par>
                              <p:par>
                                <p:cTn id="65" presetID="9" presetClass="entr" presetSubtype="0" fill="hold" grpId="0" nodeType="withEffect">
                                  <p:stCondLst>
                                    <p:cond delay="0"/>
                                  </p:stCondLst>
                                  <p:childTnLst>
                                    <p:set>
                                      <p:cBhvr>
                                        <p:cTn id="66" dur="1" fill="hold">
                                          <p:stCondLst>
                                            <p:cond delay="0"/>
                                          </p:stCondLst>
                                        </p:cTn>
                                        <p:tgtEl>
                                          <p:spTgt spid="48157"/>
                                        </p:tgtEl>
                                        <p:attrNameLst>
                                          <p:attrName>style.visibility</p:attrName>
                                        </p:attrNameLst>
                                      </p:cBhvr>
                                      <p:to>
                                        <p:strVal val="visible"/>
                                      </p:to>
                                    </p:set>
                                    <p:animEffect transition="in" filter="dissolve">
                                      <p:cBhvr>
                                        <p:cTn id="67" dur="500"/>
                                        <p:tgtEl>
                                          <p:spTgt spid="481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1" presetClass="entr" presetSubtype="0" fill="hold" nodeType="clickEffect">
                                  <p:stCondLst>
                                    <p:cond delay="0"/>
                                  </p:stCondLst>
                                  <p:childTnLst>
                                    <p:set>
                                      <p:cBhvr>
                                        <p:cTn id="71" dur="1" fill="hold">
                                          <p:stCondLst>
                                            <p:cond delay="0"/>
                                          </p:stCondLst>
                                        </p:cTn>
                                        <p:tgtEl>
                                          <p:spTgt spid="48202"/>
                                        </p:tgtEl>
                                        <p:attrNameLst>
                                          <p:attrName>style.visibility</p:attrName>
                                        </p:attrNameLst>
                                      </p:cBhvr>
                                      <p:to>
                                        <p:strVal val="visible"/>
                                      </p:to>
                                    </p:set>
                                    <p:animEffect transition="in" filter="fade">
                                      <p:cBhvr>
                                        <p:cTn id="72" dur="770" decel="100000"/>
                                        <p:tgtEl>
                                          <p:spTgt spid="48202"/>
                                        </p:tgtEl>
                                      </p:cBhvr>
                                    </p:animEffect>
                                    <p:animScale>
                                      <p:cBhvr>
                                        <p:cTn id="73" dur="770" decel="100000"/>
                                        <p:tgtEl>
                                          <p:spTgt spid="48202"/>
                                        </p:tgtEl>
                                      </p:cBhvr>
                                      <p:from x="10000" y="10000"/>
                                      <p:to x="200000" y="450000"/>
                                    </p:animScale>
                                    <p:animScale>
                                      <p:cBhvr>
                                        <p:cTn id="74" dur="1230" accel="100000" fill="hold">
                                          <p:stCondLst>
                                            <p:cond delay="770"/>
                                          </p:stCondLst>
                                        </p:cTn>
                                        <p:tgtEl>
                                          <p:spTgt spid="48202"/>
                                        </p:tgtEl>
                                      </p:cBhvr>
                                      <p:from x="200000" y="450000"/>
                                      <p:to x="100000" y="100000"/>
                                    </p:animScale>
                                    <p:set>
                                      <p:cBhvr>
                                        <p:cTn id="75" dur="770" fill="hold"/>
                                        <p:tgtEl>
                                          <p:spTgt spid="48202"/>
                                        </p:tgtEl>
                                        <p:attrNameLst>
                                          <p:attrName>ppt_x</p:attrName>
                                        </p:attrNameLst>
                                      </p:cBhvr>
                                      <p:to>
                                        <p:strVal val="(0.5)"/>
                                      </p:to>
                                    </p:set>
                                    <p:anim from="(0.5)" to="(#ppt_x)" calcmode="lin" valueType="num">
                                      <p:cBhvr>
                                        <p:cTn id="76" dur="1230" accel="100000" fill="hold">
                                          <p:stCondLst>
                                            <p:cond delay="770"/>
                                          </p:stCondLst>
                                        </p:cTn>
                                        <p:tgtEl>
                                          <p:spTgt spid="48202"/>
                                        </p:tgtEl>
                                        <p:attrNameLst>
                                          <p:attrName>ppt_x</p:attrName>
                                        </p:attrNameLst>
                                      </p:cBhvr>
                                    </p:anim>
                                    <p:set>
                                      <p:cBhvr>
                                        <p:cTn id="77" dur="770" fill="hold"/>
                                        <p:tgtEl>
                                          <p:spTgt spid="48202"/>
                                        </p:tgtEl>
                                        <p:attrNameLst>
                                          <p:attrName>ppt_y</p:attrName>
                                        </p:attrNameLst>
                                      </p:cBhvr>
                                      <p:to>
                                        <p:strVal val="(#ppt_y+0.4)"/>
                                      </p:to>
                                    </p:set>
                                    <p:anim from="(#ppt_y+0.4)" to="(#ppt_y)" calcmode="lin" valueType="num">
                                      <p:cBhvr>
                                        <p:cTn id="78" dur="1230" accel="100000" fill="hold">
                                          <p:stCondLst>
                                            <p:cond delay="770"/>
                                          </p:stCondLst>
                                        </p:cTn>
                                        <p:tgtEl>
                                          <p:spTgt spid="48202"/>
                                        </p:tgtEl>
                                        <p:attrNameLst>
                                          <p:attrName>ppt_y</p:attrName>
                                        </p:attrNameLst>
                                      </p:cBhvr>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48203"/>
                                        </p:tgtEl>
                                        <p:attrNameLst>
                                          <p:attrName>style.visibility</p:attrName>
                                        </p:attrNameLst>
                                      </p:cBhvr>
                                      <p:to>
                                        <p:strVal val="visible"/>
                                      </p:to>
                                    </p:set>
                                    <p:animEffect transition="in" filter="dissolve">
                                      <p:cBhvr>
                                        <p:cTn id="83" dur="500"/>
                                        <p:tgtEl>
                                          <p:spTgt spid="4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88840"/>
            <a:ext cx="8229600" cy="1143000"/>
          </a:xfrm>
        </p:spPr>
        <p:txBody>
          <a:bodyPr/>
          <a:lstStyle/>
          <a:p>
            <a:r>
              <a:rPr lang="es-MX" dirty="0"/>
              <a:t>C</a:t>
            </a:r>
            <a:r>
              <a:rPr lang="es-MX" dirty="0" smtClean="0"/>
              <a:t>aracterísticas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96911227"/>
              </p:ext>
            </p:extLst>
          </p:nvPr>
        </p:nvGraphicFramePr>
        <p:xfrm>
          <a:off x="323529" y="2924944"/>
          <a:ext cx="8363272" cy="320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398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364444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512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229600" cy="1143000"/>
          </a:xfrm>
        </p:spPr>
        <p:txBody>
          <a:bodyPr>
            <a:normAutofit fontScale="90000"/>
          </a:bodyPr>
          <a:lstStyle/>
          <a:p>
            <a:r>
              <a:rPr lang="es-MX" dirty="0" smtClean="0"/>
              <a:t>Pasos a seguir para crear una empresa</a:t>
            </a:r>
            <a:endParaRPr lang="es-MX" dirty="0"/>
          </a:p>
        </p:txBody>
      </p:sp>
      <p:pic>
        <p:nvPicPr>
          <p:cNvPr id="4" name="Picture 5" descr="C:\Archivos de programa\Microsoft Office\Clipart\standard\stddir2\BS0203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4623" y="3933056"/>
            <a:ext cx="3657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88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00183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9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3811661196"/>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059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p:txBody>
          <a:bodyPr>
            <a:normAutofit/>
          </a:bodyPr>
          <a:lstStyle/>
          <a:p>
            <a:r>
              <a:rPr lang="es-ES_tradnl" dirty="0">
                <a:latin typeface="Arial" panose="020B0604020202020204" pitchFamily="34" charset="0"/>
                <a:cs typeface="Arial" panose="020B0604020202020204" pitchFamily="34" charset="0"/>
              </a:rPr>
              <a:t>ED., C. (2015). </a:t>
            </a:r>
            <a:r>
              <a:rPr lang="es-ES_tradnl" i="1" dirty="0">
                <a:latin typeface="Arial" panose="020B0604020202020204" pitchFamily="34" charset="0"/>
                <a:cs typeface="Arial" panose="020B0604020202020204" pitchFamily="34" charset="0"/>
              </a:rPr>
              <a:t>Creatividad S.A.</a:t>
            </a: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México: </a:t>
            </a:r>
            <a:r>
              <a:rPr lang="es-ES_tradnl" dirty="0">
                <a:latin typeface="Arial" panose="020B0604020202020204" pitchFamily="34" charset="0"/>
                <a:cs typeface="Arial" panose="020B0604020202020204" pitchFamily="34" charset="0"/>
              </a:rPr>
              <a:t>CONECTA</a:t>
            </a:r>
            <a:r>
              <a:rPr lang="es-ES_tradnl" dirty="0" smtClean="0">
                <a:latin typeface="Arial" panose="020B0604020202020204" pitchFamily="34" charset="0"/>
                <a:cs typeface="Arial" panose="020B0604020202020204" pitchFamily="34" charset="0"/>
              </a:rPr>
              <a:t>.</a:t>
            </a:r>
          </a:p>
          <a:p>
            <a:pPr marL="0" indent="0">
              <a:buNone/>
            </a:pPr>
            <a:endParaRPr lang="es-ES"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Haro, F. d. (2015). </a:t>
            </a:r>
            <a:r>
              <a:rPr lang="es-ES_tradnl" i="1" dirty="0">
                <a:latin typeface="Arial" panose="020B0604020202020204" pitchFamily="34" charset="0"/>
                <a:cs typeface="Arial" panose="020B0604020202020204" pitchFamily="34" charset="0"/>
              </a:rPr>
              <a:t>Am 10 Creatividad e </a:t>
            </a:r>
            <a:r>
              <a:rPr lang="es-ES_tradnl" i="1" dirty="0" smtClean="0">
                <a:latin typeface="Arial" panose="020B0604020202020204" pitchFamily="34" charset="0"/>
                <a:cs typeface="Arial" panose="020B0604020202020204" pitchFamily="34" charset="0"/>
              </a:rPr>
              <a:t>Innovación.</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México: Am Editores.</a:t>
            </a:r>
            <a:endParaRPr lang="es-ES" dirty="0">
              <a:latin typeface="Arial" panose="020B0604020202020204" pitchFamily="34" charset="0"/>
              <a:cs typeface="Arial" panose="020B0604020202020204" pitchFamily="34" charset="0"/>
            </a:endParaRPr>
          </a:p>
          <a:p>
            <a:pPr marL="0" indent="0" algn="just">
              <a:buNone/>
            </a:pPr>
            <a:endParaRPr lang="es-MX" sz="2000" dirty="0" smtClean="0">
              <a:latin typeface="Arial" pitchFamily="34" charset="0"/>
              <a:cs typeface="Arial" pitchFamily="34" charset="0"/>
            </a:endParaRPr>
          </a:p>
          <a:p>
            <a:pPr algn="just"/>
            <a:endParaRPr lang="es-MX" b="1" dirty="0">
              <a:latin typeface="Arial" pitchFamily="34" charset="0"/>
              <a:cs typeface="Arial" pitchFamily="34" charset="0"/>
            </a:endParaRPr>
          </a:p>
        </p:txBody>
      </p:sp>
    </p:spTree>
    <p:extLst>
      <p:ext uri="{BB962C8B-B14F-4D97-AF65-F5344CB8AC3E}">
        <p14:creationId xmlns:p14="http://schemas.microsoft.com/office/powerpoint/2010/main" val="1610794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8229600" cy="1143000"/>
          </a:xfrm>
        </p:spPr>
        <p:txBody>
          <a:bodyPr/>
          <a:lstStyle/>
          <a:p>
            <a:r>
              <a:rPr lang="es-ES" dirty="0"/>
              <a:t>1.1.1 </a:t>
            </a:r>
            <a:r>
              <a:rPr lang="es-ES" dirty="0" smtClean="0"/>
              <a:t>La </a:t>
            </a:r>
            <a:r>
              <a:rPr lang="es-ES" dirty="0"/>
              <a:t>nueva economía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86574869"/>
              </p:ext>
            </p:extLst>
          </p:nvPr>
        </p:nvGraphicFramePr>
        <p:xfrm>
          <a:off x="0" y="3213100"/>
          <a:ext cx="9144000" cy="291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7821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1556792"/>
            <a:ext cx="6501408" cy="1143000"/>
          </a:xfrm>
        </p:spPr>
        <p:txBody>
          <a:bodyPr>
            <a:noAutofit/>
          </a:bodyPr>
          <a:lstStyle/>
          <a:p>
            <a:r>
              <a:rPr lang="es-ES" sz="3600" dirty="0"/>
              <a:t>1.2 Retos y perspectivas en la era del conocimiento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28829894"/>
              </p:ext>
            </p:extLst>
          </p:nvPr>
        </p:nvGraphicFramePr>
        <p:xfrm>
          <a:off x="457200" y="2780928"/>
          <a:ext cx="82296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336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1412776"/>
            <a:ext cx="7149480" cy="1143000"/>
          </a:xfrm>
        </p:spPr>
        <p:txBody>
          <a:bodyPr/>
          <a:lstStyle/>
          <a:p>
            <a:r>
              <a:rPr lang="es-ES" dirty="0"/>
              <a:t>1.3 </a:t>
            </a:r>
            <a:r>
              <a:rPr lang="es-ES" dirty="0" smtClean="0"/>
              <a:t>Empresas </a:t>
            </a:r>
            <a:r>
              <a:rPr lang="es-ES" dirty="0"/>
              <a:t>promotoras </a:t>
            </a:r>
          </a:p>
        </p:txBody>
      </p:sp>
      <p:sp>
        <p:nvSpPr>
          <p:cNvPr id="3" name="2 Marcador de contenido"/>
          <p:cNvSpPr>
            <a:spLocks noGrp="1"/>
          </p:cNvSpPr>
          <p:nvPr>
            <p:ph idx="1"/>
          </p:nvPr>
        </p:nvSpPr>
        <p:spPr>
          <a:xfrm>
            <a:off x="457200" y="2636912"/>
            <a:ext cx="8229600" cy="3816424"/>
          </a:xfrm>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s-ES" sz="1200" b="1" dirty="0"/>
              <a:t>El emprendimiento social en México </a:t>
            </a:r>
          </a:p>
          <a:p>
            <a:pPr marL="0" indent="0" algn="just">
              <a:buNone/>
            </a:pPr>
            <a:r>
              <a:rPr lang="es-ES" sz="1200" dirty="0"/>
              <a:t>Por fortuna, cada vez más emprendedores se enfocan en el ámbito social en México, buscando resolver problemas de salud, movilidad, educación, acceso a servicios básicos e inclusión laboral, entre muchos otros.</a:t>
            </a:r>
          </a:p>
          <a:p>
            <a:pPr marL="0" indent="0" algn="just">
              <a:buNone/>
            </a:pPr>
            <a:endParaRPr lang="es-ES" sz="1200" dirty="0"/>
          </a:p>
          <a:p>
            <a:pPr marL="0" indent="0" algn="just">
              <a:buNone/>
            </a:pPr>
            <a:r>
              <a:rPr lang="es-ES" sz="1200" dirty="0"/>
              <a:t>Aceleradoras e incubadoras</a:t>
            </a:r>
          </a:p>
          <a:p>
            <a:pPr marL="0" indent="0" algn="just">
              <a:buNone/>
            </a:pPr>
            <a:endParaRPr lang="es-ES" sz="1200" dirty="0"/>
          </a:p>
          <a:p>
            <a:pPr marL="0" indent="0" algn="just">
              <a:buNone/>
            </a:pPr>
            <a:r>
              <a:rPr lang="es-ES" sz="1200" dirty="0"/>
              <a:t>Son organizaciones enfocadas en ayudar a los emprendedores a desarrollar ideas y convertirlas en negocios sustentables, con impacto y escalables. Existen algunas que se centran en etapas tempranas y otras en etapas más maduras; cada una tiene un enfoque distinto. Algunas de las principales son</a:t>
            </a:r>
          </a:p>
          <a:p>
            <a:pPr marL="0" indent="0" algn="just">
              <a:buNone/>
            </a:pPr>
            <a:endParaRPr lang="es-ES" sz="1200" dirty="0"/>
          </a:p>
          <a:p>
            <a:pPr marL="228600" indent="-228600">
              <a:buFont typeface="+mj-lt"/>
              <a:buAutoNum type="arabicPeriod"/>
            </a:pPr>
            <a:r>
              <a:rPr lang="es-ES" sz="1200" dirty="0" smtClean="0"/>
              <a:t>New </a:t>
            </a:r>
            <a:r>
              <a:rPr lang="es-ES" sz="1200" dirty="0"/>
              <a:t>Ventures Group</a:t>
            </a:r>
          </a:p>
          <a:p>
            <a:pPr marL="514350" indent="-514350">
              <a:buFont typeface="+mj-lt"/>
              <a:buAutoNum type="arabicPeriod"/>
            </a:pPr>
            <a:r>
              <a:rPr lang="es-ES" sz="1200" dirty="0"/>
              <a:t>Socialab</a:t>
            </a:r>
          </a:p>
          <a:p>
            <a:pPr marL="514350" indent="-514350">
              <a:buFont typeface="+mj-lt"/>
              <a:buAutoNum type="arabicPeriod"/>
            </a:pPr>
            <a:r>
              <a:rPr lang="es-ES" sz="1200" dirty="0"/>
              <a:t>Make Sense</a:t>
            </a:r>
          </a:p>
          <a:p>
            <a:pPr marL="514350" indent="-514350">
              <a:buFont typeface="+mj-lt"/>
              <a:buAutoNum type="arabicPeriod"/>
            </a:pPr>
            <a:r>
              <a:rPr lang="es-ES" sz="1200" dirty="0"/>
              <a:t>Venture Institute</a:t>
            </a:r>
          </a:p>
          <a:p>
            <a:pPr marL="514350" indent="-514350">
              <a:buFont typeface="+mj-lt"/>
              <a:buAutoNum type="arabicPeriod"/>
            </a:pPr>
            <a:r>
              <a:rPr lang="es-ES" sz="1200" dirty="0"/>
              <a:t>Incuba Social</a:t>
            </a:r>
          </a:p>
          <a:p>
            <a:pPr marL="514350" indent="-514350">
              <a:buFont typeface="+mj-lt"/>
              <a:buAutoNum type="arabicPeriod"/>
            </a:pPr>
            <a:r>
              <a:rPr lang="es-ES" sz="1200" dirty="0"/>
              <a:t>Unreasonable </a:t>
            </a:r>
          </a:p>
          <a:p>
            <a:endParaRPr lang="es-ES" sz="1200" dirty="0"/>
          </a:p>
        </p:txBody>
      </p:sp>
    </p:spTree>
    <p:extLst>
      <p:ext uri="{BB962C8B-B14F-4D97-AF65-F5344CB8AC3E}">
        <p14:creationId xmlns:p14="http://schemas.microsoft.com/office/powerpoint/2010/main" val="2275950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44824"/>
            <a:ext cx="8229600" cy="1080120"/>
          </a:xfrm>
        </p:spPr>
        <p:txBody>
          <a:bodyPr>
            <a:noAutofit/>
          </a:bodyPr>
          <a:lstStyle/>
          <a:p>
            <a:r>
              <a:rPr lang="es-ES" sz="2800" dirty="0" smtClean="0"/>
              <a:t>1.2 Programas nacionales de emprendedores</a:t>
            </a:r>
            <a:br>
              <a:rPr lang="es-ES" sz="2800" dirty="0" smtClean="0"/>
            </a:br>
            <a:r>
              <a:rPr lang="es-ES" sz="2800" dirty="0" smtClean="0"/>
              <a:t>1.2.1 </a:t>
            </a:r>
            <a:r>
              <a:rPr lang="es-ES" sz="2400" dirty="0" smtClean="0"/>
              <a:t>Programa</a:t>
            </a:r>
            <a:r>
              <a:rPr lang="es-ES" sz="2800" dirty="0" smtClean="0"/>
              <a:t> emprendedor</a:t>
            </a:r>
            <a:br>
              <a:rPr lang="es-ES" sz="2800" dirty="0" smtClean="0"/>
            </a:b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2033348"/>
              </p:ext>
            </p:extLst>
          </p:nvPr>
        </p:nvGraphicFramePr>
        <p:xfrm>
          <a:off x="457200" y="2781300"/>
          <a:ext cx="8229600" cy="334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527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556792"/>
            <a:ext cx="6645424" cy="1143000"/>
          </a:xfrm>
        </p:spPr>
        <p:txBody>
          <a:bodyPr>
            <a:noAutofit/>
          </a:bodyPr>
          <a:lstStyle/>
          <a:p>
            <a:r>
              <a:rPr lang="es-ES" sz="3200" dirty="0"/>
              <a:t>1.2.2 incubación y aceleración de empresas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75721009"/>
              </p:ext>
            </p:extLst>
          </p:nvPr>
        </p:nvGraphicFramePr>
        <p:xfrm>
          <a:off x="457200" y="3068638"/>
          <a:ext cx="8229600" cy="305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793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44824"/>
            <a:ext cx="8229600" cy="1143000"/>
          </a:xfrm>
        </p:spPr>
        <p:txBody>
          <a:bodyPr>
            <a:normAutofit fontScale="90000"/>
          </a:bodyPr>
          <a:lstStyle/>
          <a:p>
            <a:r>
              <a:rPr lang="es-ES" dirty="0"/>
              <a:t>1.2.3 Programas de apoyo a las Pymes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98718928"/>
              </p:ext>
            </p:extLst>
          </p:nvPr>
        </p:nvGraphicFramePr>
        <p:xfrm>
          <a:off x="457200" y="3068638"/>
          <a:ext cx="8229600" cy="305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796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1862</Words>
  <Application>Microsoft Office PowerPoint</Application>
  <PresentationFormat>Presentación en pantalla (4:3)</PresentationFormat>
  <Paragraphs>252</Paragraphs>
  <Slides>39</Slides>
  <Notes>5</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Tema de Office</vt:lpstr>
      <vt:lpstr>1_Tema de Office</vt:lpstr>
      <vt:lpstr>CREATIVIDAD E INNOVACIÓN EMPRESARIAL</vt:lpstr>
      <vt:lpstr>La Creatividad y la Innovación</vt:lpstr>
      <vt:lpstr>1 Naturaleza e importancia de los emprendedores. 1.1 Las tendencias e impulsores globales en materia de emprendedores.  </vt:lpstr>
      <vt:lpstr>1.1.1 La nueva economía </vt:lpstr>
      <vt:lpstr>1.2 Retos y perspectivas en la era del conocimiento</vt:lpstr>
      <vt:lpstr>1.3 Empresas promotoras </vt:lpstr>
      <vt:lpstr>1.2 Programas nacionales de emprendedores 1.2.1 Programa emprendedor </vt:lpstr>
      <vt:lpstr>1.2.2 incubación y aceleración de empresas</vt:lpstr>
      <vt:lpstr>1.2.3 Programas de apoyo a las Pymes</vt:lpstr>
      <vt:lpstr>1.2.4 Organizaciones emprendedoras</vt:lpstr>
      <vt:lpstr>1.3 El perfil del emprendedor en la era del conocimiento.</vt:lpstr>
      <vt:lpstr>1.4</vt:lpstr>
      <vt:lpstr>2. Gestión de la innovación en la dinámica empresarial</vt:lpstr>
      <vt:lpstr>Presentación de PowerPoint</vt:lpstr>
      <vt:lpstr>Presentación de PowerPoint</vt:lpstr>
      <vt:lpstr>Vigilar el entorno  </vt:lpstr>
      <vt:lpstr>Presentación de PowerPoint</vt:lpstr>
      <vt:lpstr>Presentación de PowerPoint</vt:lpstr>
      <vt:lpstr>Capacitarse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Ciclo de la vida de las empresas y producto  </vt:lpstr>
      <vt:lpstr>Presentación de PowerPoint</vt:lpstr>
      <vt:lpstr>Necesidades Ambientales</vt:lpstr>
      <vt:lpstr>PLAN DE NEGOCIOS</vt:lpstr>
      <vt:lpstr>3. Plan de Negocios</vt:lpstr>
      <vt:lpstr>Dinámica del Negocio</vt:lpstr>
      <vt:lpstr>Características</vt:lpstr>
      <vt:lpstr>Presentación de PowerPoint</vt:lpstr>
      <vt:lpstr>Pasos a seguir para crear una empresa</vt:lpstr>
      <vt:lpstr>Presentación de PowerPoint</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Eduardo Baeza Ramirez</dc:creator>
  <cp:lastModifiedBy>www.intercambiosvirtuales.org</cp:lastModifiedBy>
  <cp:revision>57</cp:revision>
  <dcterms:created xsi:type="dcterms:W3CDTF">2012-12-04T21:22:09Z</dcterms:created>
  <dcterms:modified xsi:type="dcterms:W3CDTF">2017-03-19T17:04:38Z</dcterms:modified>
</cp:coreProperties>
</file>