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086" autoAdjust="0"/>
  </p:normalViewPr>
  <p:slideViewPr>
    <p:cSldViewPr>
      <p:cViewPr>
        <p:scale>
          <a:sx n="80" d="100"/>
          <a:sy n="80" d="100"/>
        </p:scale>
        <p:origin x="-2550" y="-6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24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3342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1432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12539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0132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264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75047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579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193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27022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876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pPr/>
              <a:t>17/10/2016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pPr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17/10/2016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MX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1776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s-MX" sz="3600" dirty="0" smtClean="0"/>
              <a:t>SERVICIOS DE CONSULTORÍA</a:t>
            </a:r>
            <a:br>
              <a:rPr lang="es-MX" sz="3600" dirty="0" smtClean="0"/>
            </a:br>
            <a:r>
              <a:rPr lang="es-MX" sz="3200" dirty="0" smtClean="0"/>
              <a:t>(IMPUESTOS)</a:t>
            </a:r>
            <a:endParaRPr lang="es-MX" sz="3200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Licenciatura en contaduría</a:t>
            </a:r>
          </a:p>
          <a:p>
            <a:pPr algn="r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es-MX" sz="20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Profesor:L.A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 Martín Eduardo Baeza Ramírez</a:t>
            </a:r>
          </a:p>
          <a:p>
            <a:pPr algn="r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r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Período: Julio- Diciembre/2016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764704"/>
          </a:xfrm>
        </p:spPr>
        <p:txBody>
          <a:bodyPr>
            <a:noAutofit/>
          </a:bodyPr>
          <a:lstStyle/>
          <a:p>
            <a:r>
              <a:rPr lang="es-MX" sz="3200" b="1" dirty="0" smtClean="0"/>
              <a:t>Ley de hacienda del estado de Hidalgo</a:t>
            </a:r>
            <a:endParaRPr lang="es-MX" sz="3200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764704"/>
            <a:ext cx="8373616" cy="5184576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s-ES_tradnl" sz="1600" b="1" dirty="0" smtClean="0"/>
              <a:t>   RESUMEN</a:t>
            </a:r>
            <a:endParaRPr lang="es-ES" sz="1600" b="1" dirty="0"/>
          </a:p>
          <a:p>
            <a:pPr marL="0" indent="0" algn="just">
              <a:buNone/>
            </a:pPr>
            <a:r>
              <a:rPr lang="es-ES" sz="1600" dirty="0"/>
              <a:t>Los impuestos son aquellas prestaciones coercitivas que deben pagar las personas naturales y jurídicas, en relación con los hechos imponibles establecidos en cada ley, enmarcados dentro los derechos tributarios constitucionales que rigen los distintos niveles del Poder Público, entre ellos los municipios, a los cuales les han sido asignadas las competencias para crear, modificar o eliminar los impuestos, en función a la autonomía tributaria, de allí que se delegue esta responsabilidad a un conjunto de organismos que realicen las actividades de recaudación y control</a:t>
            </a:r>
            <a:r>
              <a:rPr lang="es-ES" sz="1600" dirty="0" smtClean="0"/>
              <a:t>.</a:t>
            </a:r>
          </a:p>
          <a:p>
            <a:pPr marL="0" indent="0" algn="just">
              <a:buNone/>
            </a:pPr>
            <a:endParaRPr lang="es-ES" sz="1600" dirty="0" smtClean="0"/>
          </a:p>
          <a:p>
            <a:pPr marL="0" indent="0" algn="ctr">
              <a:buNone/>
            </a:pPr>
            <a:r>
              <a:rPr lang="es-MX" sz="1600" b="1" dirty="0" smtClean="0">
                <a:latin typeface="+mj-lt"/>
                <a:cs typeface="Arial" pitchFamily="34" charset="0"/>
              </a:rPr>
              <a:t>ABSTRACT</a:t>
            </a:r>
          </a:p>
          <a:p>
            <a:pPr marL="0" indent="0" algn="just">
              <a:buNone/>
            </a:pPr>
            <a:r>
              <a:rPr lang="en-US" sz="1600" dirty="0" smtClean="0">
                <a:cs typeface="Arial" pitchFamily="34" charset="0"/>
              </a:rPr>
              <a:t>Taxes </a:t>
            </a:r>
            <a:r>
              <a:rPr lang="en-US" sz="1600" dirty="0">
                <a:cs typeface="Arial" pitchFamily="34" charset="0"/>
              </a:rPr>
              <a:t>are those coercive benefits payable by </a:t>
            </a:r>
            <a:r>
              <a:rPr lang="en-US" sz="1600" dirty="0" smtClean="0">
                <a:cs typeface="Arial" pitchFamily="34" charset="0"/>
              </a:rPr>
              <a:t>persons natural </a:t>
            </a:r>
            <a:r>
              <a:rPr lang="en-US" sz="1600" dirty="0">
                <a:cs typeface="Arial" pitchFamily="34" charset="0"/>
              </a:rPr>
              <a:t>and legal, in relation </a:t>
            </a:r>
            <a:r>
              <a:rPr lang="en-US" sz="1600" dirty="0" smtClean="0">
                <a:cs typeface="Arial" pitchFamily="34" charset="0"/>
              </a:rPr>
              <a:t>to taxable </a:t>
            </a:r>
            <a:r>
              <a:rPr lang="en-US" sz="1600" dirty="0">
                <a:cs typeface="Arial" pitchFamily="34" charset="0"/>
              </a:rPr>
              <a:t>facts established in each </a:t>
            </a:r>
            <a:r>
              <a:rPr lang="en-US" sz="1600" dirty="0" smtClean="0">
                <a:cs typeface="Arial" pitchFamily="34" charset="0"/>
              </a:rPr>
              <a:t>law, framed </a:t>
            </a:r>
            <a:r>
              <a:rPr lang="en-US" sz="1600" dirty="0">
                <a:cs typeface="Arial" pitchFamily="34" charset="0"/>
              </a:rPr>
              <a:t>within the constitutional tax laws governing the </a:t>
            </a:r>
            <a:r>
              <a:rPr lang="en-US" sz="1600" dirty="0" smtClean="0">
                <a:cs typeface="Arial" pitchFamily="34" charset="0"/>
              </a:rPr>
              <a:t>different levels </a:t>
            </a:r>
            <a:r>
              <a:rPr lang="en-US" sz="1600" dirty="0">
                <a:cs typeface="Arial" pitchFamily="34" charset="0"/>
              </a:rPr>
              <a:t>of public power, including the municipalities, which have been </a:t>
            </a:r>
            <a:r>
              <a:rPr lang="en-US" sz="1600" dirty="0" smtClean="0">
                <a:cs typeface="Arial" pitchFamily="34" charset="0"/>
              </a:rPr>
              <a:t>them competences </a:t>
            </a:r>
            <a:r>
              <a:rPr lang="en-US" sz="1600" dirty="0">
                <a:cs typeface="Arial" pitchFamily="34" charset="0"/>
              </a:rPr>
              <a:t>assigned to create, modify or eliminate the taxes, </a:t>
            </a:r>
            <a:r>
              <a:rPr lang="en-US" sz="1600" dirty="0" smtClean="0">
                <a:cs typeface="Arial" pitchFamily="34" charset="0"/>
              </a:rPr>
              <a:t>depending the tax autonomy</a:t>
            </a:r>
            <a:r>
              <a:rPr lang="en-US" sz="1600" dirty="0">
                <a:cs typeface="Arial" pitchFamily="34" charset="0"/>
              </a:rPr>
              <a:t>, hence this responsibility is delegated to a set </a:t>
            </a:r>
            <a:r>
              <a:rPr lang="en-US" sz="1600" dirty="0" smtClean="0">
                <a:cs typeface="Arial" pitchFamily="34" charset="0"/>
              </a:rPr>
              <a:t>of bodies </a:t>
            </a:r>
            <a:r>
              <a:rPr lang="en-US" sz="1600" dirty="0">
                <a:cs typeface="Arial" pitchFamily="34" charset="0"/>
              </a:rPr>
              <a:t>performing the collection and control </a:t>
            </a:r>
            <a:r>
              <a:rPr lang="en-US" sz="1600" dirty="0" smtClean="0">
                <a:cs typeface="Arial" pitchFamily="34" charset="0"/>
              </a:rPr>
              <a:t>activities</a:t>
            </a:r>
          </a:p>
          <a:p>
            <a:pPr algn="just"/>
            <a:endParaRPr lang="es-MX" sz="1600" b="1" dirty="0">
              <a:latin typeface="Arial" pitchFamily="34" charset="0"/>
              <a:cs typeface="Arial" pitchFamily="34" charset="0"/>
            </a:endParaRPr>
          </a:p>
          <a:p>
            <a:pPr marL="0" indent="0" algn="just">
              <a:buNone/>
            </a:pPr>
            <a:r>
              <a:rPr lang="es-MX" sz="1600" b="1" dirty="0" smtClean="0">
                <a:cs typeface="Arial" pitchFamily="34" charset="0"/>
              </a:rPr>
              <a:t>KEYWORDS: </a:t>
            </a:r>
            <a:r>
              <a:rPr lang="es-MX" sz="1600" dirty="0" smtClean="0">
                <a:cs typeface="Arial" pitchFamily="34" charset="0"/>
              </a:rPr>
              <a:t>Objeto, sujeto, tasa, tarifa</a:t>
            </a:r>
            <a:r>
              <a:rPr lang="es-MX" sz="1600" dirty="0" smtClean="0">
                <a:cs typeface="Arial" pitchFamily="34" charset="0"/>
              </a:rPr>
              <a:t>, pago</a:t>
            </a:r>
            <a:r>
              <a:rPr lang="es-MX" sz="1600" dirty="0" smtClean="0">
                <a:cs typeface="Arial" pitchFamily="34" charset="0"/>
              </a:rPr>
              <a:t>.</a:t>
            </a:r>
            <a:endParaRPr lang="es-MX" sz="1600" dirty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3" cstate="print">
            <a:duotone>
              <a:prstClr val="black"/>
              <a:schemeClr val="accent2">
                <a:lumMod val="40000"/>
                <a:lumOff val="6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869" b="4990"/>
          <a:stretch/>
        </p:blipFill>
        <p:spPr bwMode="auto">
          <a:xfrm>
            <a:off x="0" y="0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85411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>
                <a:latin typeface="Arial" panose="020B0604020202020204" pitchFamily="34" charset="0"/>
                <a:cs typeface="Arial" panose="020B0604020202020204" pitchFamily="34" charset="0"/>
              </a:rPr>
              <a:t>MEX., </a:t>
            </a:r>
            <a:r>
              <a:rPr lang="es-ES_tradnl" dirty="0">
                <a:latin typeface="Arial" panose="020B0604020202020204" pitchFamily="34" charset="0"/>
                <a:cs typeface="Arial" panose="020B0604020202020204" pitchFamily="34" charset="0"/>
              </a:rPr>
              <a:t>C. (</a:t>
            </a:r>
            <a:r>
              <a:rPr lang="es-ES_tradnl" dirty="0" smtClean="0">
                <a:latin typeface="Arial" panose="020B0604020202020204" pitchFamily="34" charset="0"/>
                <a:cs typeface="Arial" panose="020B0604020202020204" pitchFamily="34" charset="0"/>
              </a:rPr>
              <a:t>2016). </a:t>
            </a:r>
            <a:r>
              <a:rPr lang="es-ES_tradnl" i="1" dirty="0" smtClean="0">
                <a:latin typeface="Arial" panose="020B0604020202020204" pitchFamily="34" charset="0"/>
                <a:cs typeface="Arial" panose="020B0604020202020204" pitchFamily="34" charset="0"/>
              </a:rPr>
              <a:t>Ley de Hacienda del Estado de Hidalgo.</a:t>
            </a:r>
            <a:r>
              <a:rPr lang="es-ES_tradnl" dirty="0" smtClean="0">
                <a:latin typeface="Arial" panose="020B0604020202020204" pitchFamily="34" charset="0"/>
                <a:cs typeface="Arial" panose="020B0604020202020204" pitchFamily="34" charset="0"/>
              </a:rPr>
              <a:t> México:  Editores..</a:t>
            </a:r>
            <a:endParaRPr lang="es-E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buNone/>
            </a:pPr>
            <a:endParaRPr lang="es-MX" sz="20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229</Words>
  <Application>Microsoft Office PowerPoint</Application>
  <PresentationFormat>Presentación en pantalla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6" baseType="lpstr">
      <vt:lpstr>Tema de Office</vt:lpstr>
      <vt:lpstr>1_Tema de Office</vt:lpstr>
      <vt:lpstr>SERVICIOS DE CONSULTORÍA (IMPUESTOS)</vt:lpstr>
      <vt:lpstr>Ley de hacienda del estado de Hidalgo</vt:lpstr>
      <vt:lpstr>Presentación de PowerPoint</vt:lpstr>
      <vt:lpstr>Referencias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COORDINACIÓN LC</cp:lastModifiedBy>
  <cp:revision>36</cp:revision>
  <dcterms:created xsi:type="dcterms:W3CDTF">2012-12-04T21:22:09Z</dcterms:created>
  <dcterms:modified xsi:type="dcterms:W3CDTF">2016-10-17T22:16:02Z</dcterms:modified>
</cp:coreProperties>
</file>