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61" r:id="rId9"/>
    <p:sldId id="267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>
        <p:scale>
          <a:sx n="114" d="100"/>
          <a:sy n="114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81D07-4ECF-451C-B1DE-9A50165B0E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C0EBA9-1252-45BB-9DD0-E237298F1548}">
      <dgm:prSet phldrT="[Texto]" custT="1"/>
      <dgm:spPr/>
      <dgm:t>
        <a:bodyPr/>
        <a:lstStyle/>
        <a:p>
          <a:r>
            <a:rPr lang="en-US" sz="2000" b="1" u="none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Are</a:t>
          </a:r>
          <a:r>
            <a:rPr lang="en-US" sz="2000" noProof="0" dirty="0" smtClean="0">
              <a:latin typeface="Arial" pitchFamily="34" charset="0"/>
              <a:cs typeface="Arial" pitchFamily="34" charset="0"/>
            </a:rPr>
            <a:t> you </a:t>
          </a:r>
          <a:r>
            <a:rPr lang="en-US" sz="2500" noProof="0" dirty="0" smtClean="0">
              <a:latin typeface="Arial" pitchFamily="34" charset="0"/>
              <a:cs typeface="Arial" pitchFamily="34" charset="0"/>
            </a:rPr>
            <a:t>English</a:t>
          </a:r>
          <a:r>
            <a:rPr lang="en-US" sz="2000" noProof="0" dirty="0" smtClean="0">
              <a:latin typeface="Arial" pitchFamily="34" charset="0"/>
              <a:cs typeface="Arial" pitchFamily="34" charset="0"/>
            </a:rPr>
            <a:t>?</a:t>
          </a:r>
          <a:endParaRPr lang="en-US" sz="2000" noProof="0" dirty="0">
            <a:latin typeface="Arial" pitchFamily="34" charset="0"/>
            <a:cs typeface="Arial" pitchFamily="34" charset="0"/>
          </a:endParaRPr>
        </a:p>
      </dgm:t>
    </dgm:pt>
    <dgm:pt modelId="{C436A6A6-0AB7-45C0-8E66-225509E74D72}" type="parTrans" cxnId="{11D98254-4189-4F00-B9A7-E24180F57CF8}">
      <dgm:prSet/>
      <dgm:spPr/>
      <dgm:t>
        <a:bodyPr/>
        <a:lstStyle/>
        <a:p>
          <a:endParaRPr lang="es-MX"/>
        </a:p>
      </dgm:t>
    </dgm:pt>
    <dgm:pt modelId="{2C3F5C00-270E-438C-9A8C-26D98020A818}" type="sibTrans" cxnId="{11D98254-4189-4F00-B9A7-E24180F57CF8}">
      <dgm:prSet/>
      <dgm:spPr/>
      <dgm:t>
        <a:bodyPr/>
        <a:lstStyle/>
        <a:p>
          <a:endParaRPr lang="es-MX"/>
        </a:p>
      </dgm:t>
    </dgm:pt>
    <dgm:pt modelId="{F5E8D1CA-3517-4B69-BE1F-35C82EC39217}">
      <dgm:prSet phldrT="[Texto]" custT="1"/>
      <dgm:spPr/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Yes, I </a:t>
          </a:r>
          <a:r>
            <a:rPr lang="en-US" sz="2500" noProof="0" dirty="0" smtClean="0">
              <a:latin typeface="Arial" pitchFamily="34" charset="0"/>
              <a:cs typeface="Arial" pitchFamily="34" charset="0"/>
            </a:rPr>
            <a:t>am/we</a:t>
          </a:r>
          <a:r>
            <a:rPr lang="es-MX" sz="2500" dirty="0" smtClean="0">
              <a:latin typeface="Arial" pitchFamily="34" charset="0"/>
              <a:cs typeface="Arial" pitchFamily="34" charset="0"/>
            </a:rPr>
            <a:t> are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5217F4EF-03A8-42B2-A205-B6A9F3E53ECC}" type="parTrans" cxnId="{0748A4D4-4D49-4AEB-8DE4-D59275FFCE75}">
      <dgm:prSet/>
      <dgm:spPr/>
      <dgm:t>
        <a:bodyPr/>
        <a:lstStyle/>
        <a:p>
          <a:endParaRPr lang="es-MX" dirty="0"/>
        </a:p>
      </dgm:t>
    </dgm:pt>
    <dgm:pt modelId="{300E4DAC-07BB-4773-86BE-E2E1AD1B54F5}" type="sibTrans" cxnId="{0748A4D4-4D49-4AEB-8DE4-D59275FFCE75}">
      <dgm:prSet/>
      <dgm:spPr/>
      <dgm:t>
        <a:bodyPr/>
        <a:lstStyle/>
        <a:p>
          <a:endParaRPr lang="es-MX"/>
        </a:p>
      </dgm:t>
    </dgm:pt>
    <dgm:pt modelId="{74671E86-97B5-4F2A-ACC2-51A3E3786BB0}">
      <dgm:prSet phldrT="[Texto]" custT="1"/>
      <dgm:spPr/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No, I’m not/ we aren’t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F2F0D8AE-A9AF-46EE-9E4C-C9A8614B643D}" type="parTrans" cxnId="{A39B95DD-4263-4B98-899A-1DE4C28B79BB}">
      <dgm:prSet/>
      <dgm:spPr/>
      <dgm:t>
        <a:bodyPr/>
        <a:lstStyle/>
        <a:p>
          <a:endParaRPr lang="es-MX" dirty="0"/>
        </a:p>
      </dgm:t>
    </dgm:pt>
    <dgm:pt modelId="{A6503CA9-4070-4DC5-B160-746ADF98E84C}" type="sibTrans" cxnId="{A39B95DD-4263-4B98-899A-1DE4C28B79BB}">
      <dgm:prSet/>
      <dgm:spPr/>
      <dgm:t>
        <a:bodyPr/>
        <a:lstStyle/>
        <a:p>
          <a:endParaRPr lang="es-MX"/>
        </a:p>
      </dgm:t>
    </dgm:pt>
    <dgm:pt modelId="{6E69E191-0C32-4051-BDA2-969E83356F99}" type="pres">
      <dgm:prSet presAssocID="{24A81D07-4ECF-451C-B1DE-9A50165B0E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9E7DAD-5929-4D0F-A10B-EC7D22462F41}" type="pres">
      <dgm:prSet presAssocID="{B8C0EBA9-1252-45BB-9DD0-E237298F1548}" presName="centerShape" presStyleLbl="node0" presStyleIdx="0" presStyleCnt="1" custScaleX="226058" custScaleY="161092" custLinFactNeighborX="-4641" custLinFactNeighborY="-13443"/>
      <dgm:spPr/>
      <dgm:t>
        <a:bodyPr/>
        <a:lstStyle/>
        <a:p>
          <a:endParaRPr lang="es-MX"/>
        </a:p>
      </dgm:t>
    </dgm:pt>
    <dgm:pt modelId="{A2B6B489-4EAF-434F-81E1-62D9408C6026}" type="pres">
      <dgm:prSet presAssocID="{5217F4EF-03A8-42B2-A205-B6A9F3E53ECC}" presName="parTrans" presStyleLbl="bgSibTrans2D1" presStyleIdx="0" presStyleCnt="2" custScaleX="55579" custScaleY="138083"/>
      <dgm:spPr/>
      <dgm:t>
        <a:bodyPr/>
        <a:lstStyle/>
        <a:p>
          <a:endParaRPr lang="es-MX"/>
        </a:p>
      </dgm:t>
    </dgm:pt>
    <dgm:pt modelId="{D1AAA96A-BF14-4E71-A36B-54A19317F740}" type="pres">
      <dgm:prSet presAssocID="{F5E8D1CA-3517-4B69-BE1F-35C82EC39217}" presName="node" presStyleLbl="node1" presStyleIdx="0" presStyleCnt="2" custScaleX="182412" custScaleY="156384" custRadScaleRad="236616" custRadScaleInc="-250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FF76E-CB6D-47E8-99F0-BA78FBFE01AF}" type="pres">
      <dgm:prSet presAssocID="{F2F0D8AE-A9AF-46EE-9E4C-C9A8614B643D}" presName="parTrans" presStyleLbl="bgSibTrans2D1" presStyleIdx="1" presStyleCnt="2" custScaleX="64217" custScaleY="103774"/>
      <dgm:spPr/>
      <dgm:t>
        <a:bodyPr/>
        <a:lstStyle/>
        <a:p>
          <a:endParaRPr lang="es-MX"/>
        </a:p>
      </dgm:t>
    </dgm:pt>
    <dgm:pt modelId="{7145C79E-1576-4041-94AB-6104E6C0091F}" type="pres">
      <dgm:prSet presAssocID="{74671E86-97B5-4F2A-ACC2-51A3E3786BB0}" presName="node" presStyleLbl="node1" presStyleIdx="1" presStyleCnt="2" custScaleX="212694" custScaleY="176940" custRadScaleRad="246599" custRadScaleInc="272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0EA73AF-9F07-4B25-8E0B-D05534A9C0E2}" type="presOf" srcId="{B8C0EBA9-1252-45BB-9DD0-E237298F1548}" destId="{329E7DAD-5929-4D0F-A10B-EC7D22462F41}" srcOrd="0" destOrd="0" presId="urn:microsoft.com/office/officeart/2005/8/layout/radial4"/>
    <dgm:cxn modelId="{C57836EE-0F4D-4348-BB71-5415EB7DCAB6}" type="presOf" srcId="{F5E8D1CA-3517-4B69-BE1F-35C82EC39217}" destId="{D1AAA96A-BF14-4E71-A36B-54A19317F740}" srcOrd="0" destOrd="0" presId="urn:microsoft.com/office/officeart/2005/8/layout/radial4"/>
    <dgm:cxn modelId="{11D98254-4189-4F00-B9A7-E24180F57CF8}" srcId="{24A81D07-4ECF-451C-B1DE-9A50165B0E61}" destId="{B8C0EBA9-1252-45BB-9DD0-E237298F1548}" srcOrd="0" destOrd="0" parTransId="{C436A6A6-0AB7-45C0-8E66-225509E74D72}" sibTransId="{2C3F5C00-270E-438C-9A8C-26D98020A818}"/>
    <dgm:cxn modelId="{3BA28F6B-0997-445A-A129-3AEC63A4A9C7}" type="presOf" srcId="{24A81D07-4ECF-451C-B1DE-9A50165B0E61}" destId="{6E69E191-0C32-4051-BDA2-969E83356F99}" srcOrd="0" destOrd="0" presId="urn:microsoft.com/office/officeart/2005/8/layout/radial4"/>
    <dgm:cxn modelId="{87D5827B-1A32-4470-BAEB-AAAF665546E3}" type="presOf" srcId="{74671E86-97B5-4F2A-ACC2-51A3E3786BB0}" destId="{7145C79E-1576-4041-94AB-6104E6C0091F}" srcOrd="0" destOrd="0" presId="urn:microsoft.com/office/officeart/2005/8/layout/radial4"/>
    <dgm:cxn modelId="{6C3BA4DF-30BD-4297-B150-57FD4D724BA1}" type="presOf" srcId="{F2F0D8AE-A9AF-46EE-9E4C-C9A8614B643D}" destId="{CF0FF76E-CB6D-47E8-99F0-BA78FBFE01AF}" srcOrd="0" destOrd="0" presId="urn:microsoft.com/office/officeart/2005/8/layout/radial4"/>
    <dgm:cxn modelId="{8724B229-14FB-413A-9E53-4E78AAA12AB3}" type="presOf" srcId="{5217F4EF-03A8-42B2-A205-B6A9F3E53ECC}" destId="{A2B6B489-4EAF-434F-81E1-62D9408C6026}" srcOrd="0" destOrd="0" presId="urn:microsoft.com/office/officeart/2005/8/layout/radial4"/>
    <dgm:cxn modelId="{0748A4D4-4D49-4AEB-8DE4-D59275FFCE75}" srcId="{B8C0EBA9-1252-45BB-9DD0-E237298F1548}" destId="{F5E8D1CA-3517-4B69-BE1F-35C82EC39217}" srcOrd="0" destOrd="0" parTransId="{5217F4EF-03A8-42B2-A205-B6A9F3E53ECC}" sibTransId="{300E4DAC-07BB-4773-86BE-E2E1AD1B54F5}"/>
    <dgm:cxn modelId="{A39B95DD-4263-4B98-899A-1DE4C28B79BB}" srcId="{B8C0EBA9-1252-45BB-9DD0-E237298F1548}" destId="{74671E86-97B5-4F2A-ACC2-51A3E3786BB0}" srcOrd="1" destOrd="0" parTransId="{F2F0D8AE-A9AF-46EE-9E4C-C9A8614B643D}" sibTransId="{A6503CA9-4070-4DC5-B160-746ADF98E84C}"/>
    <dgm:cxn modelId="{F9DDEC28-DE9C-4D0C-AC31-EFA172DFB951}" type="presParOf" srcId="{6E69E191-0C32-4051-BDA2-969E83356F99}" destId="{329E7DAD-5929-4D0F-A10B-EC7D22462F41}" srcOrd="0" destOrd="0" presId="urn:microsoft.com/office/officeart/2005/8/layout/radial4"/>
    <dgm:cxn modelId="{09DE0386-CE0B-4FC2-AC4E-F1074B86018C}" type="presParOf" srcId="{6E69E191-0C32-4051-BDA2-969E83356F99}" destId="{A2B6B489-4EAF-434F-81E1-62D9408C6026}" srcOrd="1" destOrd="0" presId="urn:microsoft.com/office/officeart/2005/8/layout/radial4"/>
    <dgm:cxn modelId="{6B0C40F3-F0F6-4A12-B7DB-34E182C93D5C}" type="presParOf" srcId="{6E69E191-0C32-4051-BDA2-969E83356F99}" destId="{D1AAA96A-BF14-4E71-A36B-54A19317F740}" srcOrd="2" destOrd="0" presId="urn:microsoft.com/office/officeart/2005/8/layout/radial4"/>
    <dgm:cxn modelId="{2E962493-8196-4ED8-B267-FA1C5DE6D5BA}" type="presParOf" srcId="{6E69E191-0C32-4051-BDA2-969E83356F99}" destId="{CF0FF76E-CB6D-47E8-99F0-BA78FBFE01AF}" srcOrd="3" destOrd="0" presId="urn:microsoft.com/office/officeart/2005/8/layout/radial4"/>
    <dgm:cxn modelId="{2A986F11-1012-4037-AD0F-744561287B0A}" type="presParOf" srcId="{6E69E191-0C32-4051-BDA2-969E83356F99}" destId="{7145C79E-1576-4041-94AB-6104E6C009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81D07-4ECF-451C-B1DE-9A50165B0E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C0EBA9-1252-45BB-9DD0-E237298F1548}">
      <dgm:prSet phldrT="[Texto]" custT="1"/>
      <dgm:spPr/>
      <dgm:t>
        <a:bodyPr/>
        <a:lstStyle/>
        <a:p>
          <a:r>
            <a:rPr lang="es-MX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Is</a:t>
          </a:r>
          <a:r>
            <a:rPr lang="es-MX" sz="20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aseline="0" noProof="0" dirty="0" smtClean="0">
              <a:latin typeface="Arial" pitchFamily="34" charset="0"/>
              <a:cs typeface="Arial" pitchFamily="34" charset="0"/>
            </a:rPr>
            <a:t>he/she/it French?</a:t>
          </a:r>
          <a:endParaRPr lang="en-US" sz="2000" noProof="0" dirty="0">
            <a:latin typeface="Arial" pitchFamily="34" charset="0"/>
            <a:cs typeface="Arial" pitchFamily="34" charset="0"/>
          </a:endParaRPr>
        </a:p>
      </dgm:t>
    </dgm:pt>
    <dgm:pt modelId="{C436A6A6-0AB7-45C0-8E66-225509E74D72}" type="parTrans" cxnId="{11D98254-4189-4F00-B9A7-E24180F57CF8}">
      <dgm:prSet/>
      <dgm:spPr/>
      <dgm:t>
        <a:bodyPr/>
        <a:lstStyle/>
        <a:p>
          <a:endParaRPr lang="es-MX"/>
        </a:p>
      </dgm:t>
    </dgm:pt>
    <dgm:pt modelId="{2C3F5C00-270E-438C-9A8C-26D98020A818}" type="sibTrans" cxnId="{11D98254-4189-4F00-B9A7-E24180F57CF8}">
      <dgm:prSet/>
      <dgm:spPr/>
      <dgm:t>
        <a:bodyPr/>
        <a:lstStyle/>
        <a:p>
          <a:endParaRPr lang="es-MX"/>
        </a:p>
      </dgm:t>
    </dgm:pt>
    <dgm:pt modelId="{F5E8D1CA-3517-4B69-BE1F-35C82EC39217}">
      <dgm:prSet phldrT="[Texto]" custT="1"/>
      <dgm:spPr/>
      <dgm:t>
        <a:bodyPr/>
        <a:lstStyle/>
        <a:p>
          <a:r>
            <a:rPr lang="en-US" sz="2000" noProof="0" dirty="0" smtClean="0">
              <a:latin typeface="Arial" pitchFamily="34" charset="0"/>
              <a:cs typeface="Arial" pitchFamily="34" charset="0"/>
            </a:rPr>
            <a:t>Yes, he/she/it </a:t>
          </a:r>
          <a:r>
            <a:rPr lang="en-US" sz="2500" noProof="0" dirty="0" smtClean="0">
              <a:latin typeface="Arial" pitchFamily="34" charset="0"/>
              <a:cs typeface="Arial" pitchFamily="34" charset="0"/>
            </a:rPr>
            <a:t>French</a:t>
          </a:r>
          <a:endParaRPr lang="en-US" sz="2500" noProof="0" dirty="0">
            <a:latin typeface="Arial" pitchFamily="34" charset="0"/>
            <a:cs typeface="Arial" pitchFamily="34" charset="0"/>
          </a:endParaRPr>
        </a:p>
      </dgm:t>
    </dgm:pt>
    <dgm:pt modelId="{5217F4EF-03A8-42B2-A205-B6A9F3E53ECC}" type="parTrans" cxnId="{0748A4D4-4D49-4AEB-8DE4-D59275FFCE75}">
      <dgm:prSet/>
      <dgm:spPr/>
      <dgm:t>
        <a:bodyPr/>
        <a:lstStyle/>
        <a:p>
          <a:endParaRPr lang="es-MX" dirty="0"/>
        </a:p>
      </dgm:t>
    </dgm:pt>
    <dgm:pt modelId="{300E4DAC-07BB-4773-86BE-E2E1AD1B54F5}" type="sibTrans" cxnId="{0748A4D4-4D49-4AEB-8DE4-D59275FFCE75}">
      <dgm:prSet/>
      <dgm:spPr/>
      <dgm:t>
        <a:bodyPr/>
        <a:lstStyle/>
        <a:p>
          <a:endParaRPr lang="es-MX"/>
        </a:p>
      </dgm:t>
    </dgm:pt>
    <dgm:pt modelId="{74671E86-97B5-4F2A-ACC2-51A3E3786BB0}">
      <dgm:prSet phldrT="[Texto]" custT="1"/>
      <dgm:spPr/>
      <dgm:t>
        <a:bodyPr/>
        <a:lstStyle/>
        <a:p>
          <a:r>
            <a:rPr lang="en-US" sz="2500" noProof="0" dirty="0" smtClean="0">
              <a:latin typeface="Arial" pitchFamily="34" charset="0"/>
              <a:cs typeface="Arial" pitchFamily="34" charset="0"/>
            </a:rPr>
            <a:t>No, he/she/it is</a:t>
          </a:r>
          <a:endParaRPr lang="en-US" sz="2500" noProof="0" dirty="0">
            <a:latin typeface="Arial" pitchFamily="34" charset="0"/>
            <a:cs typeface="Arial" pitchFamily="34" charset="0"/>
          </a:endParaRPr>
        </a:p>
      </dgm:t>
    </dgm:pt>
    <dgm:pt modelId="{F2F0D8AE-A9AF-46EE-9E4C-C9A8614B643D}" type="parTrans" cxnId="{A39B95DD-4263-4B98-899A-1DE4C28B79BB}">
      <dgm:prSet/>
      <dgm:spPr/>
      <dgm:t>
        <a:bodyPr/>
        <a:lstStyle/>
        <a:p>
          <a:endParaRPr lang="es-MX" dirty="0"/>
        </a:p>
      </dgm:t>
    </dgm:pt>
    <dgm:pt modelId="{A6503CA9-4070-4DC5-B160-746ADF98E84C}" type="sibTrans" cxnId="{A39B95DD-4263-4B98-899A-1DE4C28B79BB}">
      <dgm:prSet/>
      <dgm:spPr/>
      <dgm:t>
        <a:bodyPr/>
        <a:lstStyle/>
        <a:p>
          <a:endParaRPr lang="es-MX"/>
        </a:p>
      </dgm:t>
    </dgm:pt>
    <dgm:pt modelId="{6E69E191-0C32-4051-BDA2-969E83356F99}" type="pres">
      <dgm:prSet presAssocID="{24A81D07-4ECF-451C-B1DE-9A50165B0E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9E7DAD-5929-4D0F-A10B-EC7D22462F41}" type="pres">
      <dgm:prSet presAssocID="{B8C0EBA9-1252-45BB-9DD0-E237298F1548}" presName="centerShape" presStyleLbl="node0" presStyleIdx="0" presStyleCnt="1" custScaleX="210089" custScaleY="163180" custLinFactNeighborX="-2465" custLinFactNeighborY="-13299"/>
      <dgm:spPr/>
      <dgm:t>
        <a:bodyPr/>
        <a:lstStyle/>
        <a:p>
          <a:endParaRPr lang="es-MX"/>
        </a:p>
      </dgm:t>
    </dgm:pt>
    <dgm:pt modelId="{A2B6B489-4EAF-434F-81E1-62D9408C6026}" type="pres">
      <dgm:prSet presAssocID="{5217F4EF-03A8-42B2-A205-B6A9F3E53ECC}" presName="parTrans" presStyleLbl="bgSibTrans2D1" presStyleIdx="0" presStyleCnt="2" custScaleX="46672" custScaleY="126208"/>
      <dgm:spPr/>
      <dgm:t>
        <a:bodyPr/>
        <a:lstStyle/>
        <a:p>
          <a:endParaRPr lang="es-MX"/>
        </a:p>
      </dgm:t>
    </dgm:pt>
    <dgm:pt modelId="{D1AAA96A-BF14-4E71-A36B-54A19317F740}" type="pres">
      <dgm:prSet presAssocID="{F5E8D1CA-3517-4B69-BE1F-35C82EC39217}" presName="node" presStyleLbl="node1" presStyleIdx="0" presStyleCnt="2" custScaleX="182412" custScaleY="211497" custRadScaleRad="227212" custRadScaleInc="-220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FF76E-CB6D-47E8-99F0-BA78FBFE01AF}" type="pres">
      <dgm:prSet presAssocID="{F2F0D8AE-A9AF-46EE-9E4C-C9A8614B643D}" presName="parTrans" presStyleLbl="bgSibTrans2D1" presStyleIdx="1" presStyleCnt="2" custScaleX="68381" custScaleY="150706"/>
      <dgm:spPr/>
      <dgm:t>
        <a:bodyPr/>
        <a:lstStyle/>
        <a:p>
          <a:endParaRPr lang="es-MX"/>
        </a:p>
      </dgm:t>
    </dgm:pt>
    <dgm:pt modelId="{7145C79E-1576-4041-94AB-6104E6C0091F}" type="pres">
      <dgm:prSet presAssocID="{74671E86-97B5-4F2A-ACC2-51A3E3786BB0}" presName="node" presStyleLbl="node1" presStyleIdx="1" presStyleCnt="2" custScaleX="212694" custScaleY="160988" custRadScaleRad="242352" custRadScaleInc="244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87528B2-E115-4A96-8EEC-5644FBD24CDF}" type="presOf" srcId="{F2F0D8AE-A9AF-46EE-9E4C-C9A8614B643D}" destId="{CF0FF76E-CB6D-47E8-99F0-BA78FBFE01AF}" srcOrd="0" destOrd="0" presId="urn:microsoft.com/office/officeart/2005/8/layout/radial4"/>
    <dgm:cxn modelId="{89BDA8F9-4121-482C-BD3B-014AC1987944}" type="presOf" srcId="{5217F4EF-03A8-42B2-A205-B6A9F3E53ECC}" destId="{A2B6B489-4EAF-434F-81E1-62D9408C6026}" srcOrd="0" destOrd="0" presId="urn:microsoft.com/office/officeart/2005/8/layout/radial4"/>
    <dgm:cxn modelId="{39F0FA90-09BC-49E1-A85F-1B61FFCFFE44}" type="presOf" srcId="{74671E86-97B5-4F2A-ACC2-51A3E3786BB0}" destId="{7145C79E-1576-4041-94AB-6104E6C0091F}" srcOrd="0" destOrd="0" presId="urn:microsoft.com/office/officeart/2005/8/layout/radial4"/>
    <dgm:cxn modelId="{11D98254-4189-4F00-B9A7-E24180F57CF8}" srcId="{24A81D07-4ECF-451C-B1DE-9A50165B0E61}" destId="{B8C0EBA9-1252-45BB-9DD0-E237298F1548}" srcOrd="0" destOrd="0" parTransId="{C436A6A6-0AB7-45C0-8E66-225509E74D72}" sibTransId="{2C3F5C00-270E-438C-9A8C-26D98020A818}"/>
    <dgm:cxn modelId="{1DDF8B05-E1AB-4D78-9AF7-F0D2BBD8F72F}" type="presOf" srcId="{24A81D07-4ECF-451C-B1DE-9A50165B0E61}" destId="{6E69E191-0C32-4051-BDA2-969E83356F99}" srcOrd="0" destOrd="0" presId="urn:microsoft.com/office/officeart/2005/8/layout/radial4"/>
    <dgm:cxn modelId="{B4DEE030-B8AF-48F6-93DA-99B0207557AE}" type="presOf" srcId="{B8C0EBA9-1252-45BB-9DD0-E237298F1548}" destId="{329E7DAD-5929-4D0F-A10B-EC7D22462F41}" srcOrd="0" destOrd="0" presId="urn:microsoft.com/office/officeart/2005/8/layout/radial4"/>
    <dgm:cxn modelId="{3EC89A99-ED09-4AC5-825E-5360D5288524}" type="presOf" srcId="{F5E8D1CA-3517-4B69-BE1F-35C82EC39217}" destId="{D1AAA96A-BF14-4E71-A36B-54A19317F740}" srcOrd="0" destOrd="0" presId="urn:microsoft.com/office/officeart/2005/8/layout/radial4"/>
    <dgm:cxn modelId="{0748A4D4-4D49-4AEB-8DE4-D59275FFCE75}" srcId="{B8C0EBA9-1252-45BB-9DD0-E237298F1548}" destId="{F5E8D1CA-3517-4B69-BE1F-35C82EC39217}" srcOrd="0" destOrd="0" parTransId="{5217F4EF-03A8-42B2-A205-B6A9F3E53ECC}" sibTransId="{300E4DAC-07BB-4773-86BE-E2E1AD1B54F5}"/>
    <dgm:cxn modelId="{A39B95DD-4263-4B98-899A-1DE4C28B79BB}" srcId="{B8C0EBA9-1252-45BB-9DD0-E237298F1548}" destId="{74671E86-97B5-4F2A-ACC2-51A3E3786BB0}" srcOrd="1" destOrd="0" parTransId="{F2F0D8AE-A9AF-46EE-9E4C-C9A8614B643D}" sibTransId="{A6503CA9-4070-4DC5-B160-746ADF98E84C}"/>
    <dgm:cxn modelId="{209F05A4-E3D3-482E-875B-EDCD16F8C85E}" type="presParOf" srcId="{6E69E191-0C32-4051-BDA2-969E83356F99}" destId="{329E7DAD-5929-4D0F-A10B-EC7D22462F41}" srcOrd="0" destOrd="0" presId="urn:microsoft.com/office/officeart/2005/8/layout/radial4"/>
    <dgm:cxn modelId="{114C7EDC-68DD-4A35-A4D1-8775511A866B}" type="presParOf" srcId="{6E69E191-0C32-4051-BDA2-969E83356F99}" destId="{A2B6B489-4EAF-434F-81E1-62D9408C6026}" srcOrd="1" destOrd="0" presId="urn:microsoft.com/office/officeart/2005/8/layout/radial4"/>
    <dgm:cxn modelId="{8F0BEE8E-DB5D-4A59-AA24-E6FE932E3993}" type="presParOf" srcId="{6E69E191-0C32-4051-BDA2-969E83356F99}" destId="{D1AAA96A-BF14-4E71-A36B-54A19317F740}" srcOrd="2" destOrd="0" presId="urn:microsoft.com/office/officeart/2005/8/layout/radial4"/>
    <dgm:cxn modelId="{6A044A86-F88C-4D03-BE18-CE82EDCA9B82}" type="presParOf" srcId="{6E69E191-0C32-4051-BDA2-969E83356F99}" destId="{CF0FF76E-CB6D-47E8-99F0-BA78FBFE01AF}" srcOrd="3" destOrd="0" presId="urn:microsoft.com/office/officeart/2005/8/layout/radial4"/>
    <dgm:cxn modelId="{6655710E-502A-47E8-8A82-AF96B0CA32D1}" type="presParOf" srcId="{6E69E191-0C32-4051-BDA2-969E83356F99}" destId="{7145C79E-1576-4041-94AB-6104E6C009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81D07-4ECF-451C-B1DE-9A50165B0E6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C0EBA9-1252-45BB-9DD0-E237298F1548}">
      <dgm:prSet phldrT="[Texto]" custT="1"/>
      <dgm:spPr/>
      <dgm:t>
        <a:bodyPr/>
        <a:lstStyle/>
        <a:p>
          <a:r>
            <a:rPr lang="es-MX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Are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they </a:t>
          </a:r>
          <a:r>
            <a:rPr lang="es-MX" sz="2500" dirty="0" smtClean="0">
              <a:latin typeface="Arial" pitchFamily="34" charset="0"/>
              <a:cs typeface="Arial" pitchFamily="34" charset="0"/>
            </a:rPr>
            <a:t>Chinese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?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C436A6A6-0AB7-45C0-8E66-225509E74D72}" type="parTrans" cxnId="{11D98254-4189-4F00-B9A7-E24180F57CF8}">
      <dgm:prSet/>
      <dgm:spPr/>
      <dgm:t>
        <a:bodyPr/>
        <a:lstStyle/>
        <a:p>
          <a:endParaRPr lang="es-MX"/>
        </a:p>
      </dgm:t>
    </dgm:pt>
    <dgm:pt modelId="{2C3F5C00-270E-438C-9A8C-26D98020A818}" type="sibTrans" cxnId="{11D98254-4189-4F00-B9A7-E24180F57CF8}">
      <dgm:prSet/>
      <dgm:spPr/>
      <dgm:t>
        <a:bodyPr/>
        <a:lstStyle/>
        <a:p>
          <a:endParaRPr lang="es-MX"/>
        </a:p>
      </dgm:t>
    </dgm:pt>
    <dgm:pt modelId="{F5E8D1CA-3517-4B69-BE1F-35C82EC39217}">
      <dgm:prSet phldrT="[Texto]" custT="1"/>
      <dgm:spPr/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Yes, They are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5217F4EF-03A8-42B2-A205-B6A9F3E53ECC}" type="parTrans" cxnId="{0748A4D4-4D49-4AEB-8DE4-D59275FFCE75}">
      <dgm:prSet/>
      <dgm:spPr/>
      <dgm:t>
        <a:bodyPr/>
        <a:lstStyle/>
        <a:p>
          <a:endParaRPr lang="es-MX" dirty="0"/>
        </a:p>
      </dgm:t>
    </dgm:pt>
    <dgm:pt modelId="{300E4DAC-07BB-4773-86BE-E2E1AD1B54F5}" type="sibTrans" cxnId="{0748A4D4-4D49-4AEB-8DE4-D59275FFCE75}">
      <dgm:prSet/>
      <dgm:spPr/>
      <dgm:t>
        <a:bodyPr/>
        <a:lstStyle/>
        <a:p>
          <a:endParaRPr lang="es-MX"/>
        </a:p>
      </dgm:t>
    </dgm:pt>
    <dgm:pt modelId="{74671E86-97B5-4F2A-ACC2-51A3E3786BB0}">
      <dgm:prSet phldrT="[Texto]" custT="1"/>
      <dgm:spPr/>
      <dgm:t>
        <a:bodyPr/>
        <a:lstStyle/>
        <a:p>
          <a:r>
            <a:rPr lang="es-MX" sz="2500" dirty="0" smtClean="0">
              <a:latin typeface="Arial" pitchFamily="34" charset="0"/>
              <a:cs typeface="Arial" pitchFamily="34" charset="0"/>
            </a:rPr>
            <a:t>No, they aren’t</a:t>
          </a:r>
          <a:endParaRPr lang="es-MX" sz="2500" dirty="0">
            <a:latin typeface="Arial" pitchFamily="34" charset="0"/>
            <a:cs typeface="Arial" pitchFamily="34" charset="0"/>
          </a:endParaRPr>
        </a:p>
      </dgm:t>
    </dgm:pt>
    <dgm:pt modelId="{F2F0D8AE-A9AF-46EE-9E4C-C9A8614B643D}" type="parTrans" cxnId="{A39B95DD-4263-4B98-899A-1DE4C28B79BB}">
      <dgm:prSet/>
      <dgm:spPr/>
      <dgm:t>
        <a:bodyPr/>
        <a:lstStyle/>
        <a:p>
          <a:endParaRPr lang="es-MX" dirty="0"/>
        </a:p>
      </dgm:t>
    </dgm:pt>
    <dgm:pt modelId="{A6503CA9-4070-4DC5-B160-746ADF98E84C}" type="sibTrans" cxnId="{A39B95DD-4263-4B98-899A-1DE4C28B79BB}">
      <dgm:prSet/>
      <dgm:spPr/>
      <dgm:t>
        <a:bodyPr/>
        <a:lstStyle/>
        <a:p>
          <a:endParaRPr lang="es-MX"/>
        </a:p>
      </dgm:t>
    </dgm:pt>
    <dgm:pt modelId="{6E69E191-0C32-4051-BDA2-969E83356F99}" type="pres">
      <dgm:prSet presAssocID="{24A81D07-4ECF-451C-B1DE-9A50165B0E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9E7DAD-5929-4D0F-A10B-EC7D22462F41}" type="pres">
      <dgm:prSet presAssocID="{B8C0EBA9-1252-45BB-9DD0-E237298F1548}" presName="centerShape" presStyleLbl="node0" presStyleIdx="0" presStyleCnt="1" custScaleX="183223" custScaleY="116956" custLinFactNeighborX="-4641" custLinFactNeighborY="-13443"/>
      <dgm:spPr/>
      <dgm:t>
        <a:bodyPr/>
        <a:lstStyle/>
        <a:p>
          <a:endParaRPr lang="es-MX"/>
        </a:p>
      </dgm:t>
    </dgm:pt>
    <dgm:pt modelId="{A2B6B489-4EAF-434F-81E1-62D9408C6026}" type="pres">
      <dgm:prSet presAssocID="{5217F4EF-03A8-42B2-A205-B6A9F3E53ECC}" presName="parTrans" presStyleLbl="bgSibTrans2D1" presStyleIdx="0" presStyleCnt="2" custScaleX="80522" custScaleY="154504"/>
      <dgm:spPr/>
      <dgm:t>
        <a:bodyPr/>
        <a:lstStyle/>
        <a:p>
          <a:endParaRPr lang="es-MX"/>
        </a:p>
      </dgm:t>
    </dgm:pt>
    <dgm:pt modelId="{D1AAA96A-BF14-4E71-A36B-54A19317F740}" type="pres">
      <dgm:prSet presAssocID="{F5E8D1CA-3517-4B69-BE1F-35C82EC39217}" presName="node" presStyleLbl="node1" presStyleIdx="0" presStyleCnt="2" custScaleX="182412" custRadScaleRad="192029" custRadScaleInc="-249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FF76E-CB6D-47E8-99F0-BA78FBFE01AF}" type="pres">
      <dgm:prSet presAssocID="{F2F0D8AE-A9AF-46EE-9E4C-C9A8614B643D}" presName="parTrans" presStyleLbl="bgSibTrans2D1" presStyleIdx="1" presStyleCnt="2" custScaleX="78999" custScaleY="116754"/>
      <dgm:spPr/>
      <dgm:t>
        <a:bodyPr/>
        <a:lstStyle/>
        <a:p>
          <a:endParaRPr lang="es-MX"/>
        </a:p>
      </dgm:t>
    </dgm:pt>
    <dgm:pt modelId="{7145C79E-1576-4041-94AB-6104E6C0091F}" type="pres">
      <dgm:prSet presAssocID="{74671E86-97B5-4F2A-ACC2-51A3E3786BB0}" presName="node" presStyleLbl="node1" presStyleIdx="1" presStyleCnt="2" custScaleX="212694" custRadScaleRad="205140" custRadScaleInc="211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68F86C0-F9D5-4502-A32A-8F6BFCEB4E45}" type="presOf" srcId="{F2F0D8AE-A9AF-46EE-9E4C-C9A8614B643D}" destId="{CF0FF76E-CB6D-47E8-99F0-BA78FBFE01AF}" srcOrd="0" destOrd="0" presId="urn:microsoft.com/office/officeart/2005/8/layout/radial4"/>
    <dgm:cxn modelId="{11D98254-4189-4F00-B9A7-E24180F57CF8}" srcId="{24A81D07-4ECF-451C-B1DE-9A50165B0E61}" destId="{B8C0EBA9-1252-45BB-9DD0-E237298F1548}" srcOrd="0" destOrd="0" parTransId="{C436A6A6-0AB7-45C0-8E66-225509E74D72}" sibTransId="{2C3F5C00-270E-438C-9A8C-26D98020A818}"/>
    <dgm:cxn modelId="{564BD26E-464B-4BA7-84E7-35A4980CFBEB}" type="presOf" srcId="{74671E86-97B5-4F2A-ACC2-51A3E3786BB0}" destId="{7145C79E-1576-4041-94AB-6104E6C0091F}" srcOrd="0" destOrd="0" presId="urn:microsoft.com/office/officeart/2005/8/layout/radial4"/>
    <dgm:cxn modelId="{224B3276-A8FB-4D97-A43A-E771F51ACBBF}" type="presOf" srcId="{5217F4EF-03A8-42B2-A205-B6A9F3E53ECC}" destId="{A2B6B489-4EAF-434F-81E1-62D9408C6026}" srcOrd="0" destOrd="0" presId="urn:microsoft.com/office/officeart/2005/8/layout/radial4"/>
    <dgm:cxn modelId="{B15A848A-CAD7-4891-BC60-A5D9B2C3200A}" type="presOf" srcId="{B8C0EBA9-1252-45BB-9DD0-E237298F1548}" destId="{329E7DAD-5929-4D0F-A10B-EC7D22462F41}" srcOrd="0" destOrd="0" presId="urn:microsoft.com/office/officeart/2005/8/layout/radial4"/>
    <dgm:cxn modelId="{DB94714E-8A8C-4CA8-8F0C-60E600C9CCBC}" type="presOf" srcId="{F5E8D1CA-3517-4B69-BE1F-35C82EC39217}" destId="{D1AAA96A-BF14-4E71-A36B-54A19317F740}" srcOrd="0" destOrd="0" presId="urn:microsoft.com/office/officeart/2005/8/layout/radial4"/>
    <dgm:cxn modelId="{B76E6B27-65C9-446C-B8A6-2D83C782DBC3}" type="presOf" srcId="{24A81D07-4ECF-451C-B1DE-9A50165B0E61}" destId="{6E69E191-0C32-4051-BDA2-969E83356F99}" srcOrd="0" destOrd="0" presId="urn:microsoft.com/office/officeart/2005/8/layout/radial4"/>
    <dgm:cxn modelId="{0748A4D4-4D49-4AEB-8DE4-D59275FFCE75}" srcId="{B8C0EBA9-1252-45BB-9DD0-E237298F1548}" destId="{F5E8D1CA-3517-4B69-BE1F-35C82EC39217}" srcOrd="0" destOrd="0" parTransId="{5217F4EF-03A8-42B2-A205-B6A9F3E53ECC}" sibTransId="{300E4DAC-07BB-4773-86BE-E2E1AD1B54F5}"/>
    <dgm:cxn modelId="{A39B95DD-4263-4B98-899A-1DE4C28B79BB}" srcId="{B8C0EBA9-1252-45BB-9DD0-E237298F1548}" destId="{74671E86-97B5-4F2A-ACC2-51A3E3786BB0}" srcOrd="1" destOrd="0" parTransId="{F2F0D8AE-A9AF-46EE-9E4C-C9A8614B643D}" sibTransId="{A6503CA9-4070-4DC5-B160-746ADF98E84C}"/>
    <dgm:cxn modelId="{0E13942E-982F-45C3-9C3D-A8F70BF988B8}" type="presParOf" srcId="{6E69E191-0C32-4051-BDA2-969E83356F99}" destId="{329E7DAD-5929-4D0F-A10B-EC7D22462F41}" srcOrd="0" destOrd="0" presId="urn:microsoft.com/office/officeart/2005/8/layout/radial4"/>
    <dgm:cxn modelId="{8C4D73E4-B864-488E-A448-E28A6B256F17}" type="presParOf" srcId="{6E69E191-0C32-4051-BDA2-969E83356F99}" destId="{A2B6B489-4EAF-434F-81E1-62D9408C6026}" srcOrd="1" destOrd="0" presId="urn:microsoft.com/office/officeart/2005/8/layout/radial4"/>
    <dgm:cxn modelId="{5A22F5EB-6C32-4E8E-A4FA-17681843C74A}" type="presParOf" srcId="{6E69E191-0C32-4051-BDA2-969E83356F99}" destId="{D1AAA96A-BF14-4E71-A36B-54A19317F740}" srcOrd="2" destOrd="0" presId="urn:microsoft.com/office/officeart/2005/8/layout/radial4"/>
    <dgm:cxn modelId="{4E068263-3DAA-465F-ADA4-20D87D502D81}" type="presParOf" srcId="{6E69E191-0C32-4051-BDA2-969E83356F99}" destId="{CF0FF76E-CB6D-47E8-99F0-BA78FBFE01AF}" srcOrd="3" destOrd="0" presId="urn:microsoft.com/office/officeart/2005/8/layout/radial4"/>
    <dgm:cxn modelId="{8B157327-AFCA-43BA-AD51-08AE89652B94}" type="presParOf" srcId="{6E69E191-0C32-4051-BDA2-969E83356F99}" destId="{7145C79E-1576-4041-94AB-6104E6C009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E7DAD-5929-4D0F-A10B-EC7D22462F41}">
      <dsp:nvSpPr>
        <dsp:cNvPr id="0" name=""/>
        <dsp:cNvSpPr/>
      </dsp:nvSpPr>
      <dsp:spPr>
        <a:xfrm>
          <a:off x="2952327" y="0"/>
          <a:ext cx="2094907" cy="1492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Are</a:t>
          </a:r>
          <a:r>
            <a:rPr lang="en-US" sz="2000" kern="1200" noProof="0" dirty="0" smtClean="0">
              <a:latin typeface="Arial" pitchFamily="34" charset="0"/>
              <a:cs typeface="Arial" pitchFamily="34" charset="0"/>
            </a:rPr>
            <a:t> you </a:t>
          </a:r>
          <a:r>
            <a:rPr lang="en-US" sz="2500" kern="1200" noProof="0" dirty="0" smtClean="0">
              <a:latin typeface="Arial" pitchFamily="34" charset="0"/>
              <a:cs typeface="Arial" pitchFamily="34" charset="0"/>
            </a:rPr>
            <a:t>English</a:t>
          </a:r>
          <a:r>
            <a:rPr lang="en-US" sz="2000" kern="1200" noProof="0" dirty="0" smtClean="0">
              <a:latin typeface="Arial" pitchFamily="34" charset="0"/>
              <a:cs typeface="Arial" pitchFamily="34" charset="0"/>
            </a:rPr>
            <a:t>?</a:t>
          </a:r>
          <a:endParaRPr lang="en-US" sz="2000" kern="1200" noProof="0" dirty="0">
            <a:latin typeface="Arial" pitchFamily="34" charset="0"/>
            <a:cs typeface="Arial" pitchFamily="34" charset="0"/>
          </a:endParaRPr>
        </a:p>
      </dsp:txBody>
      <dsp:txXfrm>
        <a:off x="3259119" y="218624"/>
        <a:ext cx="1481323" cy="1055611"/>
      </dsp:txXfrm>
    </dsp:sp>
    <dsp:sp modelId="{A2B6B489-4EAF-434F-81E1-62D9408C6026}">
      <dsp:nvSpPr>
        <dsp:cNvPr id="0" name=""/>
        <dsp:cNvSpPr/>
      </dsp:nvSpPr>
      <dsp:spPr>
        <a:xfrm rot="11209127">
          <a:off x="1652270" y="335868"/>
          <a:ext cx="877951" cy="364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AA96A-BF14-4E71-A36B-54A19317F740}">
      <dsp:nvSpPr>
        <dsp:cNvPr id="0" name=""/>
        <dsp:cNvSpPr/>
      </dsp:nvSpPr>
      <dsp:spPr>
        <a:xfrm>
          <a:off x="504053" y="-126266"/>
          <a:ext cx="1605912" cy="110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Arial" pitchFamily="34" charset="0"/>
              <a:cs typeface="Arial" pitchFamily="34" charset="0"/>
            </a:rPr>
            <a:t>Yes, I </a:t>
          </a:r>
          <a:r>
            <a:rPr lang="en-US" sz="2500" kern="1200" noProof="0" dirty="0" smtClean="0">
              <a:latin typeface="Arial" pitchFamily="34" charset="0"/>
              <a:cs typeface="Arial" pitchFamily="34" charset="0"/>
            </a:rPr>
            <a:t>am/we</a:t>
          </a:r>
          <a:r>
            <a:rPr lang="es-MX" sz="2500" kern="1200" dirty="0" smtClean="0">
              <a:latin typeface="Arial" pitchFamily="34" charset="0"/>
              <a:cs typeface="Arial" pitchFamily="34" charset="0"/>
            </a:rPr>
            <a:t> are</a:t>
          </a:r>
          <a:endParaRPr lang="es-MX" sz="2500" kern="1200" dirty="0">
            <a:latin typeface="Arial" pitchFamily="34" charset="0"/>
            <a:cs typeface="Arial" pitchFamily="34" charset="0"/>
          </a:endParaRPr>
        </a:p>
      </dsp:txBody>
      <dsp:txXfrm>
        <a:off x="536312" y="-94007"/>
        <a:ext cx="1541394" cy="1036896"/>
      </dsp:txXfrm>
    </dsp:sp>
    <dsp:sp modelId="{CF0FF76E-CB6D-47E8-99F0-BA78FBFE01AF}">
      <dsp:nvSpPr>
        <dsp:cNvPr id="0" name=""/>
        <dsp:cNvSpPr/>
      </dsp:nvSpPr>
      <dsp:spPr>
        <a:xfrm rot="21323950">
          <a:off x="5490446" y="440039"/>
          <a:ext cx="1227558" cy="274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5C79E-1576-4041-94AB-6104E6C0091F}">
      <dsp:nvSpPr>
        <dsp:cNvPr id="0" name=""/>
        <dsp:cNvSpPr/>
      </dsp:nvSpPr>
      <dsp:spPr>
        <a:xfrm>
          <a:off x="6120681" y="-122683"/>
          <a:ext cx="1872508" cy="124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Arial" pitchFamily="34" charset="0"/>
              <a:cs typeface="Arial" pitchFamily="34" charset="0"/>
            </a:rPr>
            <a:t>No, I’m not/ we aren’t</a:t>
          </a:r>
          <a:endParaRPr lang="es-MX" sz="2500" kern="1200" dirty="0">
            <a:latin typeface="Arial" pitchFamily="34" charset="0"/>
            <a:cs typeface="Arial" pitchFamily="34" charset="0"/>
          </a:endParaRPr>
        </a:p>
      </dsp:txBody>
      <dsp:txXfrm>
        <a:off x="6157181" y="-86183"/>
        <a:ext cx="1799508" cy="1173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E7DAD-5929-4D0F-A10B-EC7D22462F41}">
      <dsp:nvSpPr>
        <dsp:cNvPr id="0" name=""/>
        <dsp:cNvSpPr/>
      </dsp:nvSpPr>
      <dsp:spPr>
        <a:xfrm>
          <a:off x="3034681" y="20401"/>
          <a:ext cx="2025630" cy="1573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Is</a:t>
          </a:r>
          <a:r>
            <a:rPr lang="es-MX" sz="2000" kern="12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baseline="0" noProof="0" dirty="0" smtClean="0">
              <a:latin typeface="Arial" pitchFamily="34" charset="0"/>
              <a:cs typeface="Arial" pitchFamily="34" charset="0"/>
            </a:rPr>
            <a:t>he/she/it French?</a:t>
          </a:r>
          <a:endParaRPr lang="en-US" sz="2000" kern="1200" noProof="0" dirty="0">
            <a:latin typeface="Arial" pitchFamily="34" charset="0"/>
            <a:cs typeface="Arial" pitchFamily="34" charset="0"/>
          </a:endParaRPr>
        </a:p>
      </dsp:txBody>
      <dsp:txXfrm>
        <a:off x="3331328" y="250812"/>
        <a:ext cx="1432336" cy="1112522"/>
      </dsp:txXfrm>
    </dsp:sp>
    <dsp:sp modelId="{A2B6B489-4EAF-434F-81E1-62D9408C6026}">
      <dsp:nvSpPr>
        <dsp:cNvPr id="0" name=""/>
        <dsp:cNvSpPr/>
      </dsp:nvSpPr>
      <dsp:spPr>
        <a:xfrm rot="11289965">
          <a:off x="1766999" y="361156"/>
          <a:ext cx="762842" cy="3468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AA96A-BF14-4E71-A36B-54A19317F740}">
      <dsp:nvSpPr>
        <dsp:cNvPr id="0" name=""/>
        <dsp:cNvSpPr/>
      </dsp:nvSpPr>
      <dsp:spPr>
        <a:xfrm>
          <a:off x="504051" y="-356421"/>
          <a:ext cx="1670836" cy="1549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 pitchFamily="34" charset="0"/>
              <a:cs typeface="Arial" pitchFamily="34" charset="0"/>
            </a:rPr>
            <a:t>Yes, he/she/it </a:t>
          </a:r>
          <a:r>
            <a:rPr lang="en-US" sz="2500" kern="1200" noProof="0" dirty="0" smtClean="0">
              <a:latin typeface="Arial" pitchFamily="34" charset="0"/>
              <a:cs typeface="Arial" pitchFamily="34" charset="0"/>
            </a:rPr>
            <a:t>French</a:t>
          </a:r>
          <a:endParaRPr lang="en-US" sz="2500" kern="1200" noProof="0" dirty="0">
            <a:latin typeface="Arial" pitchFamily="34" charset="0"/>
            <a:cs typeface="Arial" pitchFamily="34" charset="0"/>
          </a:endParaRPr>
        </a:p>
      </dsp:txBody>
      <dsp:txXfrm>
        <a:off x="549443" y="-311029"/>
        <a:ext cx="1580052" cy="1459013"/>
      </dsp:txXfrm>
    </dsp:sp>
    <dsp:sp modelId="{CF0FF76E-CB6D-47E8-99F0-BA78FBFE01AF}">
      <dsp:nvSpPr>
        <dsp:cNvPr id="0" name=""/>
        <dsp:cNvSpPr/>
      </dsp:nvSpPr>
      <dsp:spPr>
        <a:xfrm rot="21205211">
          <a:off x="5462743" y="360083"/>
          <a:ext cx="1329601" cy="4141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5C79E-1576-4041-94AB-6104E6C0091F}">
      <dsp:nvSpPr>
        <dsp:cNvPr id="0" name=""/>
        <dsp:cNvSpPr/>
      </dsp:nvSpPr>
      <dsp:spPr>
        <a:xfrm>
          <a:off x="6119235" y="-134095"/>
          <a:ext cx="1948210" cy="117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>
              <a:latin typeface="Arial" pitchFamily="34" charset="0"/>
              <a:cs typeface="Arial" pitchFamily="34" charset="0"/>
            </a:rPr>
            <a:t>No, he/she/it is</a:t>
          </a:r>
          <a:endParaRPr lang="en-US" sz="2500" kern="1200" noProof="0" dirty="0">
            <a:latin typeface="Arial" pitchFamily="34" charset="0"/>
            <a:cs typeface="Arial" pitchFamily="34" charset="0"/>
          </a:endParaRPr>
        </a:p>
      </dsp:txBody>
      <dsp:txXfrm>
        <a:off x="6153787" y="-99543"/>
        <a:ext cx="1879106" cy="1110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E7DAD-5929-4D0F-A10B-EC7D22462F41}">
      <dsp:nvSpPr>
        <dsp:cNvPr id="0" name=""/>
        <dsp:cNvSpPr/>
      </dsp:nvSpPr>
      <dsp:spPr>
        <a:xfrm>
          <a:off x="2664297" y="167930"/>
          <a:ext cx="2021299" cy="1290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Are</a:t>
          </a:r>
          <a:r>
            <a:rPr lang="es-MX" sz="2000" kern="1200" dirty="0" smtClean="0">
              <a:latin typeface="Arial" pitchFamily="34" charset="0"/>
              <a:cs typeface="Arial" pitchFamily="34" charset="0"/>
            </a:rPr>
            <a:t> they </a:t>
          </a:r>
          <a:r>
            <a:rPr lang="es-MX" sz="2500" kern="1200" dirty="0" smtClean="0">
              <a:latin typeface="Arial" pitchFamily="34" charset="0"/>
              <a:cs typeface="Arial" pitchFamily="34" charset="0"/>
            </a:rPr>
            <a:t>Chinese</a:t>
          </a:r>
          <a:r>
            <a:rPr lang="es-MX" sz="2000" kern="1200" dirty="0" smtClean="0">
              <a:latin typeface="Arial" pitchFamily="34" charset="0"/>
              <a:cs typeface="Arial" pitchFamily="34" charset="0"/>
            </a:rPr>
            <a:t>?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2960309" y="356882"/>
        <a:ext cx="1429275" cy="912343"/>
      </dsp:txXfrm>
    </dsp:sp>
    <dsp:sp modelId="{A2B6B489-4EAF-434F-81E1-62D9408C6026}">
      <dsp:nvSpPr>
        <dsp:cNvPr id="0" name=""/>
        <dsp:cNvSpPr/>
      </dsp:nvSpPr>
      <dsp:spPr>
        <a:xfrm rot="11083884">
          <a:off x="1242589" y="418545"/>
          <a:ext cx="1200889" cy="4857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AA96A-BF14-4E71-A36B-54A19317F740}">
      <dsp:nvSpPr>
        <dsp:cNvPr id="0" name=""/>
        <dsp:cNvSpPr/>
      </dsp:nvSpPr>
      <dsp:spPr>
        <a:xfrm>
          <a:off x="144017" y="180712"/>
          <a:ext cx="1911734" cy="838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Arial" pitchFamily="34" charset="0"/>
              <a:cs typeface="Arial" pitchFamily="34" charset="0"/>
            </a:rPr>
            <a:t>Yes, They are</a:t>
          </a:r>
          <a:endParaRPr lang="es-MX" sz="2500" kern="1200" dirty="0">
            <a:latin typeface="Arial" pitchFamily="34" charset="0"/>
            <a:cs typeface="Arial" pitchFamily="34" charset="0"/>
          </a:endParaRPr>
        </a:p>
      </dsp:txBody>
      <dsp:txXfrm>
        <a:off x="168574" y="205269"/>
        <a:ext cx="1862620" cy="789310"/>
      </dsp:txXfrm>
    </dsp:sp>
    <dsp:sp modelId="{CF0FF76E-CB6D-47E8-99F0-BA78FBFE01AF}">
      <dsp:nvSpPr>
        <dsp:cNvPr id="0" name=""/>
        <dsp:cNvSpPr/>
      </dsp:nvSpPr>
      <dsp:spPr>
        <a:xfrm rot="21110443">
          <a:off x="4961571" y="337009"/>
          <a:ext cx="1506939" cy="3670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5C79E-1576-4041-94AB-6104E6C0091F}">
      <dsp:nvSpPr>
        <dsp:cNvPr id="0" name=""/>
        <dsp:cNvSpPr/>
      </dsp:nvSpPr>
      <dsp:spPr>
        <a:xfrm>
          <a:off x="5544607" y="-34025"/>
          <a:ext cx="2229099" cy="838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Arial" pitchFamily="34" charset="0"/>
              <a:cs typeface="Arial" pitchFamily="34" charset="0"/>
            </a:rPr>
            <a:t>No, they aren’t</a:t>
          </a:r>
          <a:endParaRPr lang="es-MX" sz="2500" kern="1200" dirty="0">
            <a:latin typeface="Arial" pitchFamily="34" charset="0"/>
            <a:cs typeface="Arial" pitchFamily="34" charset="0"/>
          </a:endParaRPr>
        </a:p>
      </dsp:txBody>
      <dsp:txXfrm>
        <a:off x="5569164" y="-9468"/>
        <a:ext cx="2179985" cy="78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pPr/>
              <a:t>17/10/2016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CONVERSACIONES INTRODUCTORIAS: LENGUA EXTRANJERA</a:t>
            </a:r>
            <a:endParaRPr lang="es-MX" sz="2800" b="1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    Contaduría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             Ma. E. Guadalupe Islas López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                   Julio-Diciembre 2016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VERB TO BE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Resumen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El verbo “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” es el primer tema de la unidad I que conforma el PAI (programa académico institucional) de la materia de conversaciones introductorias en lengua extranjera.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b="1" dirty="0" err="1">
                <a:latin typeface="Arial" pitchFamily="34" charset="0"/>
                <a:cs typeface="Arial" pitchFamily="34" charset="0"/>
              </a:rPr>
              <a:t>Abstract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verb “to be” is the first topic in unit I in PAI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(programa académico institucional) in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introductory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conversations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foreign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Keywords: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verbo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be,unidad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conversaciones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lengua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extranjera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Desarrollo del tema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457200" y="357189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50"/>
                <a:gridCol w="2357454"/>
                <a:gridCol w="3543296"/>
              </a:tblGrid>
              <a:tr h="700351">
                <a:tc gridSpan="2"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latin typeface="Arial" pitchFamily="34" charset="0"/>
                          <a:cs typeface="Arial" pitchFamily="34" charset="0"/>
                        </a:rPr>
                        <a:t>Affirmative</a:t>
                      </a:r>
                      <a:endParaRPr lang="es-MX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4000" dirty="0" smtClean="0">
                          <a:latin typeface="Arial" pitchFamily="34" charset="0"/>
                          <a:cs typeface="Arial" pitchFamily="34" charset="0"/>
                        </a:rPr>
                        <a:t>Interrogative</a:t>
                      </a:r>
                      <a:endParaRPr lang="es-MX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7651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Long form</a:t>
                      </a:r>
                      <a:r>
                        <a:rPr lang="en-US" sz="2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Short form </a:t>
                      </a:r>
                      <a:endParaRPr lang="es-MX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 am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I’m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Am I? 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r>
                        <a:rPr lang="en-US" sz="25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You’re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Are you?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He is 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He’s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Is he?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She is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She’s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Is</a:t>
                      </a:r>
                      <a:r>
                        <a:rPr lang="en-US" sz="2500" baseline="0" noProof="0" dirty="0" smtClean="0">
                          <a:latin typeface="Arial" pitchFamily="34" charset="0"/>
                          <a:cs typeface="Arial" pitchFamily="34" charset="0"/>
                        </a:rPr>
                        <a:t> she?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It is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It’s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Is it?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We are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We’re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Are we?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 are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You’re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Are you?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6751"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They are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They’re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noProof="0" dirty="0" smtClean="0">
                          <a:latin typeface="Arial" pitchFamily="34" charset="0"/>
                          <a:cs typeface="Arial" pitchFamily="34" charset="0"/>
                        </a:rPr>
                        <a:t>Are they?</a:t>
                      </a:r>
                      <a:endParaRPr lang="en-US" sz="25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Desarrollo del tema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85728"/>
            <a:ext cx="8229600" cy="479945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hort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answers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Are answers to questions which begin with the verb form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is/are.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short answers we do not repeat the whole question. We only use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yes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the subject pronoun (I, you, he, etc) and the verb form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 (isn’t)/are (aren’t).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9357"/>
              </p:ext>
            </p:extLst>
          </p:nvPr>
        </p:nvGraphicFramePr>
        <p:xfrm>
          <a:off x="395536" y="476672"/>
          <a:ext cx="83582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666692"/>
              </p:ext>
            </p:extLst>
          </p:nvPr>
        </p:nvGraphicFramePr>
        <p:xfrm>
          <a:off x="457200" y="2325695"/>
          <a:ext cx="8358246" cy="157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565186"/>
              </p:ext>
            </p:extLst>
          </p:nvPr>
        </p:nvGraphicFramePr>
        <p:xfrm>
          <a:off x="755576" y="3933056"/>
          <a:ext cx="777686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9 Grupo"/>
          <p:cNvGrpSpPr/>
          <p:nvPr/>
        </p:nvGrpSpPr>
        <p:grpSpPr>
          <a:xfrm>
            <a:off x="428596" y="692696"/>
            <a:ext cx="8391876" cy="4752528"/>
            <a:chOff x="428596" y="500042"/>
            <a:chExt cx="7929618" cy="6143668"/>
          </a:xfrm>
        </p:grpSpPr>
        <p:pic>
          <p:nvPicPr>
            <p:cNvPr id="7" name="6 Imagen" descr="Escanear4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6" y="500043"/>
              <a:ext cx="7929618" cy="5357850"/>
            </a:xfrm>
            <a:prstGeom prst="rect">
              <a:avLst/>
            </a:prstGeom>
          </p:spPr>
        </p:pic>
        <p:pic>
          <p:nvPicPr>
            <p:cNvPr id="8" name="7 Imagen" descr="FACE TO FACE 1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72" y="5286388"/>
              <a:ext cx="4392488" cy="1357322"/>
            </a:xfrm>
            <a:prstGeom prst="rect">
              <a:avLst/>
            </a:prstGeom>
          </p:spPr>
        </p:pic>
        <p:pic>
          <p:nvPicPr>
            <p:cNvPr id="9" name="8 Imagen" descr="FACE TO FACE 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034" y="500042"/>
              <a:ext cx="3929090" cy="114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454759"/>
            <a:ext cx="5688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188640"/>
            <a:ext cx="8352928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WHAT´S YOUR SURNAME PLEASE?</a:t>
            </a:r>
          </a:p>
          <a:p>
            <a:pPr marL="514350" indent="-514350">
              <a:buAutoNum type="arabicPlain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WHAT´S YOUR FIRST NAME?</a:t>
            </a:r>
          </a:p>
          <a:p>
            <a:pPr marL="514350" indent="-514350">
              <a:buAutoNum type="arabicPlain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WHAT´S YOUR ADDRESS?</a:t>
            </a:r>
          </a:p>
          <a:p>
            <a:pPr marL="514350" indent="-514350">
              <a:buAutoNum type="arabicPlain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WHAT´S YOUR NATIONALITY?</a:t>
            </a:r>
          </a:p>
          <a:p>
            <a:pPr marL="514350" indent="-514350">
              <a:buAutoNum type="arabicPlain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WHAT´S YOUR HOME PHONE NUMBER?</a:t>
            </a:r>
          </a:p>
          <a:p>
            <a:pPr marL="514350" indent="-514350">
              <a:buAutoNum type="arabicPlain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WHAT´S YOUR MOBILE NUMBER?</a:t>
            </a:r>
          </a:p>
          <a:p>
            <a:pPr marL="514350" indent="-514350">
              <a:buAutoNum type="arabicPlain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WHAT´S YOUR EMAIL ADDRESS?  </a:t>
            </a:r>
          </a:p>
          <a:p>
            <a:pPr marL="514350" indent="-514350">
              <a:buAutoNum type="arabicPlain" startAt="8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JOB/PROFESSION?</a:t>
            </a:r>
          </a:p>
          <a:p>
            <a:pPr marL="514350" indent="-514350">
              <a:buAutoNum type="arabicPlain" startAt="8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 OLD ARE YOU?</a:t>
            </a:r>
          </a:p>
          <a:p>
            <a:pPr marL="514350" indent="-514350">
              <a:buAutoNum type="arabicPlain" startAt="8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YOU MARRIED OR SINGLE?</a:t>
            </a:r>
          </a:p>
          <a:p>
            <a:pPr marL="514350" indent="-514350">
              <a:buAutoNum type="arabicPlain" startAt="8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YOU HAVE CHILDREN?</a:t>
            </a:r>
          </a:p>
          <a:p>
            <a:pPr marL="514350" indent="-514350">
              <a:buAutoNum type="arabicPlain" startAt="8"/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WHAT IS YOUR HOBBY?</a:t>
            </a:r>
          </a:p>
          <a:p>
            <a:pPr marL="514350" indent="-514350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WHAT ARE YOUR HOBBIES?</a:t>
            </a:r>
          </a:p>
          <a:p>
            <a:pPr marL="514350" indent="-514350">
              <a:buAutoNum type="arabicPlain" startAt="8"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INSIDE OUY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032448" cy="3960440"/>
          </a:xfrm>
          <a:prstGeom prst="rect">
            <a:avLst/>
          </a:prstGeom>
        </p:spPr>
      </p:pic>
      <p:pic>
        <p:nvPicPr>
          <p:cNvPr id="6" name="5 Imagen" descr="INSIDE OUY 6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196752"/>
            <a:ext cx="4392488" cy="403244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11560" y="4766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 Black" panose="020B0A04020102020204" pitchFamily="34" charset="0"/>
              </a:rPr>
              <a:t>WITH THE INFORMATION BELLOW, WRITE A PARAGRAPH.</a:t>
            </a:r>
            <a:endParaRPr lang="es-MX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716095"/>
            <a:ext cx="568863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Evans, V.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Dooley, J. (2003). Upstream. Beginner. Express Publishing.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357</Words>
  <Application>Microsoft Office PowerPoint</Application>
  <PresentationFormat>Presentación en pantalla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CONVERSACIONES INTRODUCTORIAS: LENGUA EXTRANJERA</vt:lpstr>
      <vt:lpstr>VERB TO BE</vt:lpstr>
      <vt:lpstr>Desarrollo del tema</vt:lpstr>
      <vt:lpstr>Desarrollo del tema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COORDINACIÓN LC</cp:lastModifiedBy>
  <cp:revision>36</cp:revision>
  <dcterms:created xsi:type="dcterms:W3CDTF">2012-12-04T21:22:09Z</dcterms:created>
  <dcterms:modified xsi:type="dcterms:W3CDTF">2016-10-17T22:01:43Z</dcterms:modified>
</cp:coreProperties>
</file>