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3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24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4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8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8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8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4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7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2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59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33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At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airport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Profesor(a):L.E.L.I Leticia Sánchez Franco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32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172302" y="300793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AIRPORT</a:t>
            </a:r>
            <a:endParaRPr lang="es-MX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679007" y="105273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arrival</a:t>
            </a:r>
            <a:endParaRPr lang="es-MX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5809333" y="1988431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departures</a:t>
            </a:r>
            <a:endParaRPr lang="es-MX" sz="20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6012160" y="289607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customs</a:t>
            </a:r>
            <a:endParaRPr lang="es-MX" sz="2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559400" y="70279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announcement</a:t>
            </a:r>
            <a:endParaRPr lang="es-MX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62760" y="203960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board</a:t>
            </a:r>
            <a:endParaRPr lang="es-MX" sz="2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715" y="2951921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boarding</a:t>
            </a:r>
            <a:endParaRPr lang="es-MX" sz="20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60084" y="411882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Boarding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pass</a:t>
            </a:r>
            <a:endParaRPr lang="es-MX" sz="20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367030" y="428380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flight</a:t>
            </a:r>
            <a:endParaRPr lang="es-MX" sz="20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809333" y="3749495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err="1" smtClean="0"/>
              <a:t>Last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call</a:t>
            </a:r>
            <a:endParaRPr lang="es-MX" sz="20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956148" y="425798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young</a:t>
            </a:r>
            <a:endParaRPr lang="es-MX" sz="2000" dirty="0" smtClean="0"/>
          </a:p>
          <a:p>
            <a:pPr algn="ctr"/>
            <a:r>
              <a:rPr lang="es-MX" sz="2000" b="1" dirty="0" err="1" smtClean="0"/>
              <a:t>passengers</a:t>
            </a:r>
            <a:endParaRPr lang="es-MX" sz="20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599278" y="4468470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Passport</a:t>
            </a:r>
          </a:p>
          <a:p>
            <a:pPr algn="ctr"/>
            <a:r>
              <a:rPr lang="es-MX" sz="2000" dirty="0" err="1" smtClean="0"/>
              <a:t>application</a:t>
            </a:r>
            <a:endParaRPr lang="es-MX" sz="2000" dirty="0"/>
          </a:p>
        </p:txBody>
      </p:sp>
      <p:pic>
        <p:nvPicPr>
          <p:cNvPr id="20" name="19 Imagen" descr="http://2.bp.blogspot.com/-VLCFZU00ZiM/Vn2eqKSYRuI/AAAAAAAAmqM/acltE6hYptc/s1600/321LearnEnglish_com__vocabulary_At_the_airport_intermediate_b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51" t="7361" r="58767" b="79575"/>
          <a:stretch/>
        </p:blipFill>
        <p:spPr bwMode="auto">
          <a:xfrm>
            <a:off x="3781379" y="1920664"/>
            <a:ext cx="1014095" cy="10362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5679007" y="142206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flight</a:t>
            </a:r>
            <a:r>
              <a:rPr lang="es-MX" sz="2000" dirty="0" smtClean="0"/>
              <a:t> status</a:t>
            </a:r>
            <a:endParaRPr lang="es-MX" sz="20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59976" y="237229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/>
              <a:t>t</a:t>
            </a:r>
            <a:r>
              <a:rPr lang="es-MX" sz="2000" dirty="0" err="1" smtClean="0"/>
              <a:t>he</a:t>
            </a:r>
            <a:r>
              <a:rPr lang="es-MX" sz="2000" dirty="0" smtClean="0"/>
              <a:t> </a:t>
            </a:r>
            <a:r>
              <a:rPr lang="es-MX" sz="2000" dirty="0" err="1" smtClean="0"/>
              <a:t>plane</a:t>
            </a:r>
            <a:endParaRPr lang="es-MX" sz="20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097744" y="1111750"/>
            <a:ext cx="2683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for</a:t>
            </a:r>
            <a:r>
              <a:rPr lang="es-MX" sz="2000" dirty="0" smtClean="0"/>
              <a:t> American </a:t>
            </a:r>
            <a:r>
              <a:rPr lang="es-MX" sz="2000" dirty="0" err="1" smtClean="0"/>
              <a:t>Airlines</a:t>
            </a:r>
            <a:r>
              <a:rPr lang="es-MX" sz="2000" dirty="0" smtClean="0"/>
              <a:t> 508 </a:t>
            </a:r>
            <a:endParaRPr lang="es-MX" sz="20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60084" y="374943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/>
              <a:t>g</a:t>
            </a:r>
            <a:r>
              <a:rPr lang="es-MX" sz="2000" dirty="0" err="1" smtClean="0"/>
              <a:t>et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endParaRPr lang="es-MX" sz="20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328299" y="465985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schedule</a:t>
            </a:r>
            <a:endParaRPr lang="es-MX" sz="20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783009" y="4024275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 err="1" smtClean="0"/>
              <a:t>passengers</a:t>
            </a:r>
            <a:endParaRPr lang="es-MX" sz="2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6061331" y="3136587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officer</a:t>
            </a:r>
            <a:endParaRPr lang="es-MX" sz="20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783009" y="2357763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err="1" smtClean="0"/>
              <a:t>board</a:t>
            </a:r>
            <a:endParaRPr lang="es-MX" sz="2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391510" y="3285611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time</a:t>
            </a:r>
            <a:endParaRPr lang="es-MX" sz="2000" dirty="0"/>
          </a:p>
        </p:txBody>
      </p:sp>
      <p:cxnSp>
        <p:nvCxnSpPr>
          <p:cNvPr id="3" name="2 Conector curvado"/>
          <p:cNvCxnSpPr>
            <a:stCxn id="20" idx="3"/>
          </p:cNvCxnSpPr>
          <p:nvPr/>
        </p:nvCxnSpPr>
        <p:spPr>
          <a:xfrm flipV="1">
            <a:off x="4795474" y="1296416"/>
            <a:ext cx="1392922" cy="114237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curvado"/>
          <p:cNvCxnSpPr>
            <a:stCxn id="20" idx="3"/>
          </p:cNvCxnSpPr>
          <p:nvPr/>
        </p:nvCxnSpPr>
        <p:spPr>
          <a:xfrm flipV="1">
            <a:off x="4795474" y="2173097"/>
            <a:ext cx="1392922" cy="26569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curvado"/>
          <p:cNvCxnSpPr>
            <a:stCxn id="20" idx="3"/>
          </p:cNvCxnSpPr>
          <p:nvPr/>
        </p:nvCxnSpPr>
        <p:spPr>
          <a:xfrm>
            <a:off x="4795474" y="2438790"/>
            <a:ext cx="1720742" cy="51812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curvado"/>
          <p:cNvCxnSpPr>
            <a:stCxn id="20" idx="3"/>
          </p:cNvCxnSpPr>
          <p:nvPr/>
        </p:nvCxnSpPr>
        <p:spPr>
          <a:xfrm>
            <a:off x="4795474" y="2438790"/>
            <a:ext cx="1720742" cy="131070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curvado"/>
          <p:cNvCxnSpPr>
            <a:stCxn id="20" idx="1"/>
          </p:cNvCxnSpPr>
          <p:nvPr/>
        </p:nvCxnSpPr>
        <p:spPr>
          <a:xfrm rot="10800000" flipV="1">
            <a:off x="1876209" y="2438789"/>
            <a:ext cx="1905171" cy="158548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curvado"/>
          <p:cNvCxnSpPr>
            <a:stCxn id="20" idx="1"/>
          </p:cNvCxnSpPr>
          <p:nvPr/>
        </p:nvCxnSpPr>
        <p:spPr>
          <a:xfrm rot="10800000" flipV="1">
            <a:off x="1559401" y="2438790"/>
            <a:ext cx="2221979" cy="75380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curvado"/>
          <p:cNvCxnSpPr>
            <a:stCxn id="20" idx="1"/>
            <a:endCxn id="11" idx="0"/>
          </p:cNvCxnSpPr>
          <p:nvPr/>
        </p:nvCxnSpPr>
        <p:spPr>
          <a:xfrm rot="10800000">
            <a:off x="1478885" y="2039602"/>
            <a:ext cx="2302495" cy="399188"/>
          </a:xfrm>
          <a:prstGeom prst="curvedConnector4">
            <a:avLst>
              <a:gd name="adj1" fmla="val 25763"/>
              <a:gd name="adj2" fmla="val 1572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curvado"/>
          <p:cNvCxnSpPr>
            <a:stCxn id="20" idx="0"/>
            <a:endCxn id="17" idx="2"/>
          </p:cNvCxnSpPr>
          <p:nvPr/>
        </p:nvCxnSpPr>
        <p:spPr>
          <a:xfrm rot="5400000" flipH="1" flipV="1">
            <a:off x="4286859" y="1135252"/>
            <a:ext cx="786980" cy="78384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curvado"/>
          <p:cNvCxnSpPr>
            <a:stCxn id="20" idx="2"/>
          </p:cNvCxnSpPr>
          <p:nvPr/>
        </p:nvCxnSpPr>
        <p:spPr>
          <a:xfrm rot="16200000" flipH="1">
            <a:off x="4124026" y="3121316"/>
            <a:ext cx="1696221" cy="136741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curvado"/>
          <p:cNvCxnSpPr>
            <a:stCxn id="20" idx="2"/>
          </p:cNvCxnSpPr>
          <p:nvPr/>
        </p:nvCxnSpPr>
        <p:spPr>
          <a:xfrm rot="5400000">
            <a:off x="3252084" y="3187986"/>
            <a:ext cx="1267415" cy="80527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curvado"/>
          <p:cNvCxnSpPr>
            <a:stCxn id="20" idx="0"/>
            <a:endCxn id="23" idx="3"/>
          </p:cNvCxnSpPr>
          <p:nvPr/>
        </p:nvCxnSpPr>
        <p:spPr>
          <a:xfrm rot="16200000" flipV="1">
            <a:off x="3807418" y="1439655"/>
            <a:ext cx="454971" cy="50704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16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579</TotalTime>
  <Words>50</Words>
  <Application>Microsoft Office PowerPoint</Application>
  <PresentationFormat>Presentación en pantalla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At the airport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Definite Plans</dc:title>
  <dc:creator>LETY1</dc:creator>
  <cp:lastModifiedBy>LETY1</cp:lastModifiedBy>
  <cp:revision>29</cp:revision>
  <dcterms:created xsi:type="dcterms:W3CDTF">2013-04-25T23:17:53Z</dcterms:created>
  <dcterms:modified xsi:type="dcterms:W3CDTF">2016-10-07T03:00:07Z</dcterms:modified>
</cp:coreProperties>
</file>