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>
        <p:scale>
          <a:sx n="114" d="100"/>
          <a:sy n="114" d="100"/>
        </p:scale>
        <p:origin x="-15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F8BDB-79EE-4CB2-8CEF-FB013F64BDFD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46CE3-92D0-4896-B685-6D7273DCE5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712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46CE3-92D0-4896-B685-6D7273DCE5F3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9149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aeh.edu.mx/docencia/P_Presentaciones/atotonilco_tula/inteligencia_mercados/documentos/derecho_corporativo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s.slideshare.net/RUBEBA2677/exposicion-la-empres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Teoría de la Administración 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Luis Miguel Spínola Elías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Julio-Diciembre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66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268760"/>
            <a:ext cx="8229600" cy="1143000"/>
          </a:xfrm>
        </p:spPr>
        <p:txBody>
          <a:bodyPr>
            <a:normAutofit/>
          </a:bodyPr>
          <a:lstStyle/>
          <a:p>
            <a:r>
              <a:rPr lang="es-MX" sz="3600" dirty="0" smtClean="0"/>
              <a:t>Áreas funcionales de la Empresa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140" y="2276872"/>
            <a:ext cx="8229600" cy="499715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s-MX" sz="8000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algn="just"/>
            <a:r>
              <a:rPr lang="es-MX" sz="5000" b="1" dirty="0"/>
              <a:t>Las </a:t>
            </a:r>
            <a:r>
              <a:rPr lang="es-MX" sz="5000" b="1" i="1" dirty="0"/>
              <a:t>áreas funcionales de la empresa</a:t>
            </a:r>
            <a:r>
              <a:rPr lang="es-MX" sz="5000" b="1" dirty="0"/>
              <a:t> son las diversas actividades más importantes de la empresa, ya que por ellas se plantean y tratan de alcanzar los objetivos y metas. Generalmente una empresa está formada por lo menos 5 áreas funcionales básicas (dirección, administración, mercado, ventas, producción, contabilidad y finanzas), pero puede estar formada por muchas más (investigación, recursos humanos, estrategia, </a:t>
            </a:r>
            <a:r>
              <a:rPr lang="es-MX" sz="5000" b="1" dirty="0" err="1"/>
              <a:t>etc</a:t>
            </a:r>
            <a:r>
              <a:rPr lang="es-MX" sz="5000" b="1" dirty="0"/>
              <a:t>)</a:t>
            </a:r>
            <a:endParaRPr lang="es-MX" sz="5000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8000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sz="8000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n-US" sz="7400" b="1" dirty="0">
                <a:latin typeface="Arial" pitchFamily="34" charset="0"/>
                <a:cs typeface="Arial" pitchFamily="34" charset="0"/>
              </a:rPr>
              <a:t>The company to meet its objectives and develop the whole of its business, must have a means or factors that can gather in two groups: persons or property or economic factors active passive factors.</a:t>
            </a:r>
          </a:p>
          <a:p>
            <a:r>
              <a:rPr lang="en-US" sz="7400" b="1" dirty="0">
                <a:latin typeface="Arial" pitchFamily="34" charset="0"/>
                <a:cs typeface="Arial" pitchFamily="34" charset="0"/>
              </a:rPr>
              <a:t> 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7200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sz="7200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0" indent="0">
              <a:buNone/>
            </a:pPr>
            <a:r>
              <a:rPr lang="es-MX" sz="7200" b="1" dirty="0" smtClean="0">
                <a:latin typeface="Arial" pitchFamily="34" charset="0"/>
                <a:cs typeface="Arial" pitchFamily="34" charset="0"/>
              </a:rPr>
              <a:t>Empresa</a:t>
            </a:r>
          </a:p>
          <a:p>
            <a:pPr marL="0" indent="0">
              <a:buNone/>
            </a:pPr>
            <a:r>
              <a:rPr lang="es-MX" sz="7200" b="1" dirty="0" smtClean="0">
                <a:latin typeface="Arial" pitchFamily="34" charset="0"/>
                <a:cs typeface="Arial" pitchFamily="34" charset="0"/>
              </a:rPr>
              <a:t>Finanzas </a:t>
            </a:r>
          </a:p>
          <a:p>
            <a:pPr marL="0" indent="0">
              <a:buNone/>
            </a:pPr>
            <a:r>
              <a:rPr lang="es-MX" sz="7200" b="1" dirty="0" smtClean="0">
                <a:latin typeface="Arial" pitchFamily="34" charset="0"/>
                <a:cs typeface="Arial" pitchFamily="34" charset="0"/>
              </a:rPr>
              <a:t>Personal </a:t>
            </a:r>
          </a:p>
          <a:p>
            <a:pPr marL="0" indent="0">
              <a:buNone/>
            </a:pPr>
            <a:r>
              <a:rPr lang="es-MX" sz="7200" b="1" dirty="0" smtClean="0">
                <a:latin typeface="Arial" pitchFamily="34" charset="0"/>
                <a:cs typeface="Arial" pitchFamily="34" charset="0"/>
              </a:rPr>
              <a:t>Producción </a:t>
            </a:r>
          </a:p>
        </p:txBody>
      </p:sp>
    </p:spTree>
    <p:extLst>
      <p:ext uri="{BB962C8B-B14F-4D97-AF65-F5344CB8AC3E}">
        <p14:creationId xmlns:p14="http://schemas.microsoft.com/office/powerpoint/2010/main" val="213123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1216" y="1028700"/>
            <a:ext cx="8229600" cy="1143000"/>
          </a:xfrm>
        </p:spPr>
        <p:txBody>
          <a:bodyPr>
            <a:normAutofit/>
          </a:bodyPr>
          <a:lstStyle/>
          <a:p>
            <a:pPr marL="0" indent="0"/>
            <a:r>
              <a:rPr lang="es-MX" sz="3200" b="1" dirty="0" smtClean="0">
                <a:latin typeface="Arial" pitchFamily="34" charset="0"/>
                <a:cs typeface="Arial" pitchFamily="34" charset="0"/>
              </a:rPr>
              <a:t>Áreas Funcionales de la empresa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97" t="15675" r="22166" b="13423"/>
          <a:stretch/>
        </p:blipFill>
        <p:spPr bwMode="auto">
          <a:xfrm>
            <a:off x="457200" y="1988841"/>
            <a:ext cx="8517632" cy="486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1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8857" y="1268760"/>
            <a:ext cx="8229600" cy="1143000"/>
          </a:xfrm>
        </p:spPr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s-MX" dirty="0">
              <a:ea typeface="Calibri"/>
              <a:cs typeface="Times New Roman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89628" y="2852936"/>
            <a:ext cx="8280920" cy="1477328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endParaRPr lang="es-MX" dirty="0" smtClean="0">
              <a:hlinkClick r:id="rId3"/>
            </a:endParaRPr>
          </a:p>
          <a:p>
            <a:endParaRPr lang="es-MX" dirty="0">
              <a:hlinkClick r:id="rId3"/>
            </a:endParaRPr>
          </a:p>
          <a:p>
            <a:r>
              <a:rPr lang="es-MX" dirty="0" smtClean="0">
                <a:hlinkClick r:id="rId3"/>
              </a:rPr>
              <a:t> Dirección  URL </a:t>
            </a:r>
            <a:r>
              <a:rPr lang="es-MX" dirty="0">
                <a:hlinkClick r:id="rId4"/>
              </a:rPr>
              <a:t>http://</a:t>
            </a:r>
            <a:r>
              <a:rPr lang="es-MX" dirty="0" smtClean="0">
                <a:hlinkClick r:id="rId4"/>
              </a:rPr>
              <a:t>es.slideshare.net/RUBEBA2677/exposicion-la-empresa</a:t>
            </a:r>
            <a:endParaRPr lang="es-MX" dirty="0" smtClean="0"/>
          </a:p>
          <a:p>
            <a:r>
              <a:rPr lang="es-MX" dirty="0"/>
              <a:t>R</a:t>
            </a:r>
            <a:r>
              <a:rPr lang="es-MX" dirty="0" smtClean="0"/>
              <a:t>ecuperado </a:t>
            </a:r>
            <a:r>
              <a:rPr lang="es-MX" dirty="0"/>
              <a:t>el día 13 de octubre de 2016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2855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48</Words>
  <Application>Microsoft Office PowerPoint</Application>
  <PresentationFormat>Presentación en pantalla (4:3)</PresentationFormat>
  <Paragraphs>30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Teoría de la Administración </vt:lpstr>
      <vt:lpstr>Áreas funcionales de la Empresa</vt:lpstr>
      <vt:lpstr>Áreas Funcionales de la empresa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26</cp:revision>
  <dcterms:created xsi:type="dcterms:W3CDTF">2012-12-04T21:22:09Z</dcterms:created>
  <dcterms:modified xsi:type="dcterms:W3CDTF">2016-10-14T22:27:59Z</dcterms:modified>
</cp:coreProperties>
</file>