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114" d="100"/>
          <a:sy n="114" d="100"/>
        </p:scale>
        <p:origin x="-15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9BA24-D4A0-482F-A0D2-52A01ED3BE72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B0943-70C5-46B2-9D07-7505BB0364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687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3B3D8-C3F6-4582-9C2A-AB557F1AFA3F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4115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aeh.edu.mx/docencia/P_Presentaciones/atotonilco_tula/inteligencia_mercados/documentos/derecho_corporativo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47664" y="1340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s-MX" sz="3200" b="1" dirty="0">
                <a:latin typeface="Arial" pitchFamily="34" charset="0"/>
                <a:cs typeface="Arial" pitchFamily="34" charset="0"/>
              </a:rPr>
              <a:t>Tecnología aplicada al costeo</a:t>
            </a: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2708920"/>
            <a:ext cx="777686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Luis Miguel Spínola Elías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Julio-Diciembre 2016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Semestre: Séptimo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26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412776"/>
            <a:ext cx="8229600" cy="1143000"/>
          </a:xfrm>
        </p:spPr>
        <p:txBody>
          <a:bodyPr>
            <a:normAutofit/>
          </a:bodyPr>
          <a:lstStyle/>
          <a:p>
            <a:r>
              <a:rPr lang="es-MX" sz="3200" b="1" dirty="0">
                <a:latin typeface="Arial" pitchFamily="34" charset="0"/>
                <a:cs typeface="Arial" pitchFamily="34" charset="0"/>
              </a:rPr>
              <a:t>Tecnología aplicada al costeo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175" y="2332037"/>
            <a:ext cx="8229600" cy="4525963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es-MX" sz="5000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algn="just"/>
            <a:r>
              <a:rPr lang="es-MX" sz="5000" b="1" dirty="0">
                <a:latin typeface="Arial" pitchFamily="34" charset="0"/>
                <a:cs typeface="Arial" pitchFamily="34" charset="0"/>
              </a:rPr>
              <a:t>La ISO 9001:2008 es la base del sistema de </a:t>
            </a:r>
            <a:r>
              <a:rPr lang="es-MX" sz="5000" b="1" dirty="0" smtClean="0">
                <a:latin typeface="Arial" pitchFamily="34" charset="0"/>
                <a:cs typeface="Arial" pitchFamily="34" charset="0"/>
              </a:rPr>
              <a:t>gestión </a:t>
            </a:r>
            <a:r>
              <a:rPr lang="es-MX" sz="5000" b="1" dirty="0">
                <a:latin typeface="Arial" pitchFamily="34" charset="0"/>
                <a:cs typeface="Arial" pitchFamily="34" charset="0"/>
              </a:rPr>
              <a:t>de la calidad ya que es una norma internacional y que se centra en todos los elementos de administración de calidad con los que una empresa debe contar para tener un sistema efectivo que le permita administrar y mejorar la calidad de sus productos o servicios.</a:t>
            </a:r>
          </a:p>
          <a:p>
            <a:pPr marL="0" indent="0" algn="ctr">
              <a:buNone/>
            </a:pPr>
            <a:r>
              <a:rPr lang="es-MX" sz="5000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sz="5000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n-US" sz="6200" b="1" dirty="0">
                <a:latin typeface="Arial" pitchFamily="34" charset="0"/>
                <a:cs typeface="Arial" pitchFamily="34" charset="0"/>
              </a:rPr>
              <a:t>ISO 9001 is an international standard that applies to management systems (QMS) and focuses on all elements of quality management with which a company must have to have an effective system that allows you to manage and improve the quality of their products or services.</a:t>
            </a:r>
            <a:endParaRPr lang="es-MX" sz="6200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700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sz="3700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0" indent="0">
              <a:buNone/>
            </a:pPr>
            <a:r>
              <a:rPr lang="es-MX" sz="3700" b="1" dirty="0" smtClean="0">
                <a:latin typeface="Arial" pitchFamily="34" charset="0"/>
                <a:cs typeface="Arial" pitchFamily="34" charset="0"/>
              </a:rPr>
              <a:t>Mejora</a:t>
            </a:r>
          </a:p>
          <a:p>
            <a:pPr marL="0" indent="0">
              <a:buNone/>
            </a:pPr>
            <a:r>
              <a:rPr lang="es-MX" sz="3700" b="1" dirty="0" smtClean="0">
                <a:latin typeface="Arial" pitchFamily="34" charset="0"/>
                <a:cs typeface="Arial" pitchFamily="34" charset="0"/>
              </a:rPr>
              <a:t>Gestión</a:t>
            </a:r>
          </a:p>
          <a:p>
            <a:pPr marL="0" indent="0">
              <a:buNone/>
            </a:pPr>
            <a:r>
              <a:rPr lang="es-MX" sz="3700" b="1" dirty="0" smtClean="0">
                <a:latin typeface="Arial" pitchFamily="34" charset="0"/>
                <a:cs typeface="Arial" pitchFamily="34" charset="0"/>
              </a:rPr>
              <a:t>Calidad</a:t>
            </a:r>
          </a:p>
          <a:p>
            <a:pPr marL="0" indent="0">
              <a:buNone/>
            </a:pPr>
            <a:r>
              <a:rPr lang="es-MX" sz="3700" b="1" dirty="0" smtClean="0">
                <a:latin typeface="Arial" pitchFamily="34" charset="0"/>
                <a:cs typeface="Arial" pitchFamily="34" charset="0"/>
              </a:rPr>
              <a:t>Políticas</a:t>
            </a:r>
          </a:p>
          <a:p>
            <a:pPr marL="0" indent="0">
              <a:buNone/>
            </a:pPr>
            <a:r>
              <a:rPr lang="es-MX" sz="3700" b="1" dirty="0" smtClean="0">
                <a:latin typeface="Arial" pitchFamily="34" charset="0"/>
                <a:cs typeface="Arial" pitchFamily="34" charset="0"/>
              </a:rPr>
              <a:t>Clientes</a:t>
            </a:r>
          </a:p>
          <a:p>
            <a:pPr marL="0" indent="0">
              <a:buNone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37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1396400"/>
            <a:ext cx="8229600" cy="922114"/>
          </a:xfrm>
        </p:spPr>
        <p:txBody>
          <a:bodyPr>
            <a:normAutofit/>
          </a:bodyPr>
          <a:lstStyle/>
          <a:p>
            <a:pPr marL="0" indent="0"/>
            <a:r>
              <a:rPr lang="es-MX" sz="3200" b="1" dirty="0">
                <a:latin typeface="Arial" pitchFamily="34" charset="0"/>
                <a:cs typeface="Arial" pitchFamily="34" charset="0"/>
              </a:rPr>
              <a:t>Tecnología aplicada al costeo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90" t="21793" r="20757" b="17996"/>
          <a:stretch/>
        </p:blipFill>
        <p:spPr bwMode="auto">
          <a:xfrm>
            <a:off x="827584" y="2114714"/>
            <a:ext cx="7525457" cy="4788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74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655068"/>
            <a:ext cx="8229600" cy="1143000"/>
          </a:xfrm>
        </p:spPr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s-MX" dirty="0">
              <a:ea typeface="Calibri"/>
              <a:cs typeface="Times New Roman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89628" y="2852936"/>
            <a:ext cx="8280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Nombre </a:t>
            </a:r>
            <a:r>
              <a:rPr lang="es-MX" dirty="0" smtClean="0">
                <a:hlinkClick r:id="rId3"/>
              </a:rPr>
              <a:t>Mtra. </a:t>
            </a:r>
            <a:r>
              <a:rPr lang="es-MX" dirty="0" err="1" smtClean="0">
                <a:hlinkClick r:id="rId3"/>
              </a:rPr>
              <a:t>Jazmin</a:t>
            </a:r>
            <a:r>
              <a:rPr lang="es-MX" dirty="0" smtClean="0">
                <a:hlinkClick r:id="rId3"/>
              </a:rPr>
              <a:t> Ibarra Cisneros </a:t>
            </a:r>
          </a:p>
          <a:p>
            <a:r>
              <a:rPr lang="es-MX" dirty="0">
                <a:hlinkClick r:id="rId3"/>
              </a:rPr>
              <a:t>Tema : </a:t>
            </a:r>
            <a:r>
              <a:rPr lang="es-MX" dirty="0" smtClean="0">
                <a:hlinkClick r:id="rId3"/>
              </a:rPr>
              <a:t>Calidad de Sistemas de Información</a:t>
            </a:r>
          </a:p>
          <a:p>
            <a:r>
              <a:rPr lang="es-MX" dirty="0" smtClean="0">
                <a:hlinkClick r:id="rId3"/>
              </a:rPr>
              <a:t>Año : 2014</a:t>
            </a:r>
          </a:p>
          <a:p>
            <a:r>
              <a:rPr lang="es-MX" dirty="0" smtClean="0">
                <a:hlinkClick r:id="rId3"/>
              </a:rPr>
              <a:t>Fecha de Recuperación : </a:t>
            </a:r>
            <a:r>
              <a:rPr lang="es-MX" dirty="0">
                <a:hlinkClick r:id="rId3"/>
              </a:rPr>
              <a:t> </a:t>
            </a:r>
            <a:r>
              <a:rPr lang="es-MX" dirty="0" smtClean="0">
                <a:hlinkClick r:id="rId3"/>
              </a:rPr>
              <a:t>15 mayo  de 2015 </a:t>
            </a:r>
          </a:p>
          <a:p>
            <a:endParaRPr lang="es-MX" dirty="0">
              <a:hlinkClick r:id="rId3"/>
            </a:endParaRPr>
          </a:p>
          <a:p>
            <a:r>
              <a:rPr lang="es-MX" dirty="0" smtClean="0">
                <a:hlinkClick r:id="rId3"/>
              </a:rPr>
              <a:t> Dirección  URL</a:t>
            </a:r>
            <a:endParaRPr lang="es-MX" dirty="0" smtClean="0"/>
          </a:p>
          <a:p>
            <a:r>
              <a:rPr lang="es-MX" dirty="0"/>
              <a:t>http://www.normas9000.com/que-es-iso-9000.html</a:t>
            </a:r>
          </a:p>
        </p:txBody>
      </p:sp>
    </p:spTree>
    <p:extLst>
      <p:ext uri="{BB962C8B-B14F-4D97-AF65-F5344CB8AC3E}">
        <p14:creationId xmlns:p14="http://schemas.microsoft.com/office/powerpoint/2010/main" val="10489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177</Words>
  <Application>Microsoft Office PowerPoint</Application>
  <PresentationFormat>Presentación en pantalla (4:3)</PresentationFormat>
  <Paragraphs>33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Tecnología aplicada al costeo</vt:lpstr>
      <vt:lpstr>Tecnología aplicada al costeo</vt:lpstr>
      <vt:lpstr>Tecnología aplicada al costeo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25</cp:revision>
  <dcterms:created xsi:type="dcterms:W3CDTF">2012-12-04T21:22:09Z</dcterms:created>
  <dcterms:modified xsi:type="dcterms:W3CDTF">2016-10-14T22:26:16Z</dcterms:modified>
</cp:coreProperties>
</file>