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63" r:id="rId3"/>
    <p:sldId id="264" r:id="rId4"/>
    <p:sldId id="265"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86" autoAdjust="0"/>
  </p:normalViewPr>
  <p:slideViewPr>
    <p:cSldViewPr>
      <p:cViewPr>
        <p:scale>
          <a:sx n="114" d="100"/>
          <a:sy n="114" d="100"/>
        </p:scale>
        <p:origin x="-15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9E3DC0-2282-4777-9E4E-86FE438D6432}" type="datetimeFigureOut">
              <a:rPr lang="es-MX" smtClean="0"/>
              <a:t>14/10/2016</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CBBC54-3B3F-4308-BD7C-973C1BEA9450}" type="slidenum">
              <a:rPr lang="es-MX" smtClean="0"/>
              <a:t>‹Nº›</a:t>
            </a:fld>
            <a:endParaRPr lang="es-MX"/>
          </a:p>
        </p:txBody>
      </p:sp>
    </p:spTree>
    <p:extLst>
      <p:ext uri="{BB962C8B-B14F-4D97-AF65-F5344CB8AC3E}">
        <p14:creationId xmlns:p14="http://schemas.microsoft.com/office/powerpoint/2010/main" val="1108187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DAFC42CD-2C3D-4ECA-8CE4-BC3345C04E70}" type="slidenum">
              <a:rPr lang="es-MX" smtClean="0"/>
              <a:t>3</a:t>
            </a:fld>
            <a:endParaRPr lang="es-MX"/>
          </a:p>
        </p:txBody>
      </p:sp>
    </p:spTree>
    <p:extLst>
      <p:ext uri="{BB962C8B-B14F-4D97-AF65-F5344CB8AC3E}">
        <p14:creationId xmlns:p14="http://schemas.microsoft.com/office/powerpoint/2010/main" val="2297458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uaeh.edu.mx/docencia/P_Presentaciones/atotonilco_tula/inteligencia_mercados/documentos/derecho_corporativo.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a:t>Optativa noveno semestre Métodos modernos de costos y manufactura</a:t>
            </a:r>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Licenciatura en Contaduría </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Luis Miguel Spínola Elías </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2016</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443379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3407" y="1556792"/>
            <a:ext cx="8229600" cy="1143000"/>
          </a:xfrm>
        </p:spPr>
        <p:txBody>
          <a:bodyPr>
            <a:normAutofit/>
          </a:bodyPr>
          <a:lstStyle/>
          <a:p>
            <a:r>
              <a:rPr lang="es-MX" sz="2800" b="1" dirty="0" smtClean="0">
                <a:latin typeface="Arial" pitchFamily="34" charset="0"/>
                <a:cs typeface="Arial" pitchFamily="34" charset="0"/>
              </a:rPr>
              <a:t>Implementación </a:t>
            </a:r>
            <a:r>
              <a:rPr lang="es-MX" sz="2800" b="1" dirty="0">
                <a:latin typeface="Arial" pitchFamily="34" charset="0"/>
                <a:cs typeface="Arial" pitchFamily="34" charset="0"/>
              </a:rPr>
              <a:t>de sistemas de costos ABC</a:t>
            </a:r>
            <a:endParaRPr lang="es-MX" sz="2800" dirty="0"/>
          </a:p>
        </p:txBody>
      </p:sp>
      <p:sp>
        <p:nvSpPr>
          <p:cNvPr id="3" name="2 Marcador de contenido"/>
          <p:cNvSpPr>
            <a:spLocks noGrp="1"/>
          </p:cNvSpPr>
          <p:nvPr>
            <p:ph idx="1"/>
          </p:nvPr>
        </p:nvSpPr>
        <p:spPr>
          <a:xfrm>
            <a:off x="179512" y="2492896"/>
            <a:ext cx="8229600" cy="4525963"/>
          </a:xfrm>
        </p:spPr>
        <p:txBody>
          <a:bodyPr>
            <a:normAutofit fontScale="25000" lnSpcReduction="20000"/>
          </a:bodyPr>
          <a:lstStyle/>
          <a:p>
            <a:pPr marL="0" indent="0" algn="ctr">
              <a:buNone/>
            </a:pPr>
            <a:r>
              <a:rPr lang="es-MX" sz="7200" b="1" dirty="0">
                <a:latin typeface="Arial" pitchFamily="34" charset="0"/>
                <a:cs typeface="Arial" pitchFamily="34" charset="0"/>
              </a:rPr>
              <a:t>Resumen</a:t>
            </a:r>
          </a:p>
          <a:p>
            <a:pPr algn="just"/>
            <a:r>
              <a:rPr lang="es-MX" sz="5500" b="1" dirty="0">
                <a:latin typeface="Arial" pitchFamily="34" charset="0"/>
                <a:cs typeface="Arial" pitchFamily="34" charset="0"/>
              </a:rPr>
              <a:t>La asignación de costos a los diferentes objetivos de costo, especialmente al objetivo final que son los productos terminados, es sin lugar a dudas el problema más importante a resolver de cualquier sistema de costos. Además, es un problema ineludible pues la organización necesita tener información confiable, oportuna y lo más exacta posible sobre el costo de sus productos, para una correcta toma de decisiones.</a:t>
            </a:r>
          </a:p>
          <a:p>
            <a:pPr algn="just"/>
            <a:endParaRPr lang="es-MX" sz="3800" b="1" dirty="0">
              <a:latin typeface="Arial" pitchFamily="34" charset="0"/>
              <a:cs typeface="Arial" pitchFamily="34" charset="0"/>
            </a:endParaRPr>
          </a:p>
          <a:p>
            <a:pPr marL="0" indent="0" algn="ctr">
              <a:buNone/>
            </a:pPr>
            <a:r>
              <a:rPr lang="es-MX" sz="5600" b="1" dirty="0" err="1" smtClean="0">
                <a:latin typeface="Arial" pitchFamily="34" charset="0"/>
                <a:cs typeface="Arial" pitchFamily="34" charset="0"/>
              </a:rPr>
              <a:t>Abstract</a:t>
            </a:r>
            <a:endParaRPr lang="es-MX" sz="5600" b="1" dirty="0">
              <a:latin typeface="Arial" pitchFamily="34" charset="0"/>
              <a:cs typeface="Arial" pitchFamily="34" charset="0"/>
            </a:endParaRPr>
          </a:p>
          <a:p>
            <a:endParaRPr lang="es-MX" b="1" dirty="0">
              <a:latin typeface="Arial" pitchFamily="34" charset="0"/>
              <a:cs typeface="Arial" pitchFamily="34" charset="0"/>
            </a:endParaRPr>
          </a:p>
          <a:p>
            <a:r>
              <a:rPr lang="en-US" sz="5500" b="1" dirty="0">
                <a:latin typeface="Arial" pitchFamily="34" charset="0"/>
                <a:cs typeface="Arial" pitchFamily="34" charset="0"/>
              </a:rPr>
              <a:t>Among the advantages of the system costs ABC are: does not affect the organizational structure helps to understand the behavior of costs of the organization, provides information on the causes of the activity and the analysis of how perform tasks, provides a true picture of what is happening in the company, it allows us to meet such non-financial measures within the company and the ABC cost system is completely simple and transparent.</a:t>
            </a:r>
          </a:p>
          <a:p>
            <a:r>
              <a:rPr lang="en-US" sz="5500" b="1" dirty="0" smtClean="0">
                <a:latin typeface="Arial" pitchFamily="34" charset="0"/>
                <a:cs typeface="Arial" pitchFamily="34" charset="0"/>
              </a:rPr>
              <a:t>.</a:t>
            </a:r>
            <a:endParaRPr lang="es-MX" sz="5500" b="1" dirty="0">
              <a:latin typeface="Arial" pitchFamily="34" charset="0"/>
              <a:cs typeface="Arial" pitchFamily="34" charset="0"/>
            </a:endParaRPr>
          </a:p>
          <a:p>
            <a:endParaRPr lang="es-MX" b="1" dirty="0">
              <a:latin typeface="Arial" pitchFamily="34" charset="0"/>
              <a:cs typeface="Arial" pitchFamily="34" charset="0"/>
            </a:endParaRPr>
          </a:p>
          <a:p>
            <a:pPr marL="0" indent="0">
              <a:buNone/>
            </a:pPr>
            <a:r>
              <a:rPr lang="es-MX" b="1" dirty="0" err="1">
                <a:latin typeface="Arial" pitchFamily="34" charset="0"/>
                <a:cs typeface="Arial" pitchFamily="34" charset="0"/>
              </a:rPr>
              <a:t>Keywords</a:t>
            </a:r>
            <a:r>
              <a:rPr lang="es-MX" b="1" dirty="0" smtClean="0">
                <a:latin typeface="Arial" pitchFamily="34" charset="0"/>
                <a:cs typeface="Arial" pitchFamily="34" charset="0"/>
              </a:rPr>
              <a:t>: </a:t>
            </a:r>
          </a:p>
          <a:p>
            <a:pPr marL="0" indent="0">
              <a:buNone/>
            </a:pPr>
            <a:r>
              <a:rPr lang="es-MX" b="1" dirty="0" smtClean="0">
                <a:latin typeface="Arial" pitchFamily="34" charset="0"/>
                <a:cs typeface="Arial" pitchFamily="34" charset="0"/>
              </a:rPr>
              <a:t>Empresa</a:t>
            </a:r>
          </a:p>
          <a:p>
            <a:pPr marL="0" indent="0">
              <a:buNone/>
            </a:pPr>
            <a:r>
              <a:rPr lang="es-MX" b="1" dirty="0" smtClean="0">
                <a:latin typeface="Arial" pitchFamily="34" charset="0"/>
                <a:cs typeface="Arial" pitchFamily="34" charset="0"/>
              </a:rPr>
              <a:t>Capital</a:t>
            </a:r>
          </a:p>
          <a:p>
            <a:pPr marL="0" indent="0">
              <a:buNone/>
            </a:pPr>
            <a:r>
              <a:rPr lang="es-MX" b="1" dirty="0" smtClean="0">
                <a:latin typeface="Arial" pitchFamily="34" charset="0"/>
                <a:cs typeface="Arial" pitchFamily="34" charset="0"/>
              </a:rPr>
              <a:t>Industrial</a:t>
            </a:r>
          </a:p>
          <a:p>
            <a:pPr marL="0" indent="0">
              <a:buNone/>
            </a:pPr>
            <a:r>
              <a:rPr lang="es-MX" b="1" dirty="0" smtClean="0">
                <a:latin typeface="Arial" pitchFamily="34" charset="0"/>
                <a:cs typeface="Arial" pitchFamily="34" charset="0"/>
              </a:rPr>
              <a:t>Comercial </a:t>
            </a:r>
          </a:p>
          <a:p>
            <a:pPr marL="0" indent="0">
              <a:buNone/>
            </a:pPr>
            <a:r>
              <a:rPr lang="es-MX" b="1" dirty="0" smtClean="0">
                <a:latin typeface="Arial" pitchFamily="34" charset="0"/>
                <a:cs typeface="Arial" pitchFamily="34" charset="0"/>
              </a:rPr>
              <a:t>De servicios </a:t>
            </a:r>
          </a:p>
        </p:txBody>
      </p:sp>
    </p:spTree>
    <p:extLst>
      <p:ext uri="{BB962C8B-B14F-4D97-AF65-F5344CB8AC3E}">
        <p14:creationId xmlns:p14="http://schemas.microsoft.com/office/powerpoint/2010/main" val="1238783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79586" y="1600199"/>
            <a:ext cx="8229600" cy="532205"/>
          </a:xfrm>
        </p:spPr>
        <p:txBody>
          <a:bodyPr>
            <a:noAutofit/>
          </a:bodyPr>
          <a:lstStyle/>
          <a:p>
            <a:pPr marL="0" indent="0"/>
            <a:r>
              <a:rPr lang="es-MX" sz="2400" b="1" dirty="0" err="1">
                <a:latin typeface="Arial" pitchFamily="34" charset="0"/>
                <a:cs typeface="Arial" pitchFamily="34" charset="0"/>
              </a:rPr>
              <a:t>Implemetación</a:t>
            </a:r>
            <a:r>
              <a:rPr lang="es-MX" sz="2400" b="1" dirty="0">
                <a:latin typeface="Arial" pitchFamily="34" charset="0"/>
                <a:cs typeface="Arial" pitchFamily="34" charset="0"/>
              </a:rPr>
              <a:t> de sistemas de costos ABC</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905" t="11737" r="32143" b="9918"/>
          <a:stretch/>
        </p:blipFill>
        <p:spPr bwMode="auto">
          <a:xfrm>
            <a:off x="1377853" y="2315562"/>
            <a:ext cx="6434507" cy="3993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3388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8627" y="1655068"/>
            <a:ext cx="8229600" cy="1143000"/>
          </a:xfrm>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pPr marL="0" indent="0">
              <a:lnSpc>
                <a:spcPct val="115000"/>
              </a:lnSpc>
              <a:spcAft>
                <a:spcPts val="1000"/>
              </a:spcAft>
              <a:buNone/>
            </a:pPr>
            <a:endParaRPr lang="es-MX" dirty="0">
              <a:ea typeface="Calibri"/>
              <a:cs typeface="Times New Roman"/>
            </a:endParaRPr>
          </a:p>
          <a:p>
            <a:endParaRPr lang="es-MX" b="1" dirty="0">
              <a:latin typeface="Arial" pitchFamily="34" charset="0"/>
              <a:cs typeface="Arial" pitchFamily="34" charset="0"/>
            </a:endParaRPr>
          </a:p>
        </p:txBody>
      </p:sp>
      <p:sp>
        <p:nvSpPr>
          <p:cNvPr id="4" name="3 Rectángulo"/>
          <p:cNvSpPr/>
          <p:nvPr/>
        </p:nvSpPr>
        <p:spPr>
          <a:xfrm>
            <a:off x="389628" y="2852936"/>
            <a:ext cx="8280920" cy="1754326"/>
          </a:xfrm>
          <a:prstGeom prst="rect">
            <a:avLst/>
          </a:prstGeom>
        </p:spPr>
        <p:txBody>
          <a:bodyPr wrap="square">
            <a:spAutoFit/>
          </a:bodyPr>
          <a:lstStyle/>
          <a:p>
            <a:r>
              <a:rPr lang="es-MX" dirty="0" smtClean="0">
                <a:hlinkClick r:id="rId2"/>
              </a:rPr>
              <a:t>Nombre: Dr.  Mario Bastida Calvo</a:t>
            </a:r>
          </a:p>
          <a:p>
            <a:r>
              <a:rPr lang="es-MX" dirty="0">
                <a:hlinkClick r:id="rId2"/>
              </a:rPr>
              <a:t>Tema : </a:t>
            </a:r>
            <a:r>
              <a:rPr lang="es-MX" dirty="0" smtClean="0">
                <a:hlinkClick r:id="rId2"/>
              </a:rPr>
              <a:t>Costos ABC</a:t>
            </a:r>
          </a:p>
          <a:p>
            <a:r>
              <a:rPr lang="es-MX" dirty="0" smtClean="0">
                <a:hlinkClick r:id="rId2"/>
              </a:rPr>
              <a:t>Año : 2011</a:t>
            </a:r>
          </a:p>
          <a:p>
            <a:r>
              <a:rPr lang="es-MX" dirty="0" smtClean="0">
                <a:hlinkClick r:id="rId2"/>
              </a:rPr>
              <a:t>Fecha de Recuperación : 11 de octubre  de 2016 </a:t>
            </a:r>
          </a:p>
          <a:p>
            <a:endParaRPr lang="es-MX" dirty="0">
              <a:hlinkClick r:id="rId2"/>
            </a:endParaRPr>
          </a:p>
          <a:p>
            <a:r>
              <a:rPr lang="es-MX" dirty="0" smtClean="0">
                <a:hlinkClick r:id="rId2"/>
              </a:rPr>
              <a:t> Dirección  URL </a:t>
            </a:r>
            <a:r>
              <a:rPr lang="es-MX" dirty="0"/>
              <a:t>http://es.slideshare.net/mariobastidascalvo/costos-abc-nov-2011</a:t>
            </a:r>
          </a:p>
        </p:txBody>
      </p:sp>
    </p:spTree>
    <p:extLst>
      <p:ext uri="{BB962C8B-B14F-4D97-AF65-F5344CB8AC3E}">
        <p14:creationId xmlns:p14="http://schemas.microsoft.com/office/powerpoint/2010/main" val="2611142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228</Words>
  <Application>Microsoft Office PowerPoint</Application>
  <PresentationFormat>Presentación en pantalla (4:3)</PresentationFormat>
  <Paragraphs>33</Paragraphs>
  <Slides>4</Slides>
  <Notes>1</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Optativa noveno semestre Métodos modernos de costos y manufactura</vt:lpstr>
      <vt:lpstr>Implementación de sistemas de costos ABC</vt:lpstr>
      <vt:lpstr>Implemetación de sistemas de costos ABC</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COORDINACIÓN LC</cp:lastModifiedBy>
  <cp:revision>26</cp:revision>
  <dcterms:created xsi:type="dcterms:W3CDTF">2012-12-04T21:22:09Z</dcterms:created>
  <dcterms:modified xsi:type="dcterms:W3CDTF">2016-10-14T22:24:58Z</dcterms:modified>
</cp:coreProperties>
</file>