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p:scale>
          <a:sx n="114" d="100"/>
          <a:sy n="114" d="100"/>
        </p:scale>
        <p:origin x="-15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14/10/2016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14/10/2016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uaeh.edu.mx/docencia/P_Presentaciones/atotonilco_tula/inteligencia_mercados/documentos/derecho_corporativo.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a:t>Implementación de Sistemas de Costeo</a:t>
            </a:r>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Licenciatura en Contaduría </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Luis Miguel Spínola Elías </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Semestre: Quinto </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Julio-Diciembre  2016</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883989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340768"/>
            <a:ext cx="8229600" cy="1143000"/>
          </a:xfrm>
        </p:spPr>
        <p:txBody>
          <a:bodyPr>
            <a:normAutofit fontScale="90000"/>
          </a:bodyPr>
          <a:lstStyle/>
          <a:p>
            <a:r>
              <a:rPr lang="es-MX" sz="3600" dirty="0"/>
              <a:t>Sistemas modernos de manufactura</a:t>
            </a:r>
            <a:br>
              <a:rPr lang="es-MX" sz="3600" dirty="0"/>
            </a:br>
            <a:r>
              <a:rPr lang="es-MX" sz="3600" dirty="0" smtClean="0"/>
              <a:t>Justo </a:t>
            </a:r>
            <a:r>
              <a:rPr lang="es-MX" sz="3600" dirty="0"/>
              <a:t>a tiempo.</a:t>
            </a:r>
          </a:p>
        </p:txBody>
      </p:sp>
      <p:sp>
        <p:nvSpPr>
          <p:cNvPr id="3" name="2 Marcador de contenido"/>
          <p:cNvSpPr>
            <a:spLocks noGrp="1"/>
          </p:cNvSpPr>
          <p:nvPr>
            <p:ph idx="1"/>
          </p:nvPr>
        </p:nvSpPr>
        <p:spPr>
          <a:xfrm>
            <a:off x="683568" y="2332037"/>
            <a:ext cx="8229600" cy="4525963"/>
          </a:xfrm>
        </p:spPr>
        <p:txBody>
          <a:bodyPr>
            <a:normAutofit fontScale="25000" lnSpcReduction="20000"/>
          </a:bodyPr>
          <a:lstStyle/>
          <a:p>
            <a:pPr marL="0" indent="0" algn="ctr">
              <a:buNone/>
            </a:pPr>
            <a:r>
              <a:rPr lang="es-MX" sz="6000" b="1" dirty="0">
                <a:latin typeface="Arial" pitchFamily="34" charset="0"/>
                <a:cs typeface="Arial" pitchFamily="34" charset="0"/>
              </a:rPr>
              <a:t>Resumen</a:t>
            </a:r>
          </a:p>
          <a:p>
            <a:pPr algn="just"/>
            <a:r>
              <a:rPr lang="es-ES" sz="6000" dirty="0"/>
              <a:t>Es una filosofía que define la forma en que debería gestionarse el sistema de producción. Es una filosofía industrial de eliminación de todo lo que implique desperdicio o despilfarro en el proceso de producción desde las compras hasta la distribución. Despilfarros, en este contexto, significa todo lo que no añada valor al producto. Es una metodología para alcanzar la excelencia en una empresa de manufactura, basada en la eliminación continua de desperdicios como inspecciones, transportes entre maquinas, almacenajes o preparaciones. Precisamente la denominación de este método productivo nos indica su filosofía de trabajo. las materias primas y los productos llegan justo a tiempo, bien para la fabricación o para </a:t>
            </a:r>
            <a:endParaRPr lang="es-MX" sz="6000" b="1" dirty="0">
              <a:latin typeface="Arial" pitchFamily="34" charset="0"/>
              <a:cs typeface="Arial" pitchFamily="34" charset="0"/>
            </a:endParaRPr>
          </a:p>
          <a:p>
            <a:endParaRPr lang="es-MX" b="1" dirty="0">
              <a:latin typeface="Arial" pitchFamily="34" charset="0"/>
              <a:cs typeface="Arial" pitchFamily="34" charset="0"/>
            </a:endParaRPr>
          </a:p>
          <a:p>
            <a:pPr marL="0" indent="0" algn="ctr">
              <a:buNone/>
            </a:pPr>
            <a:r>
              <a:rPr lang="es-MX" b="1" dirty="0" err="1">
                <a:latin typeface="Arial" pitchFamily="34" charset="0"/>
                <a:cs typeface="Arial" pitchFamily="34" charset="0"/>
              </a:rPr>
              <a:t>Abstract</a:t>
            </a:r>
            <a:endParaRPr lang="es-MX" b="1" dirty="0">
              <a:latin typeface="Arial" pitchFamily="34" charset="0"/>
              <a:cs typeface="Arial" pitchFamily="34" charset="0"/>
            </a:endParaRPr>
          </a:p>
          <a:p>
            <a:endParaRPr lang="es-MX" b="1" dirty="0">
              <a:latin typeface="Arial" pitchFamily="34" charset="0"/>
              <a:cs typeface="Arial" pitchFamily="34" charset="0"/>
            </a:endParaRPr>
          </a:p>
          <a:p>
            <a:r>
              <a:rPr lang="en-US" sz="6400" b="1" dirty="0">
                <a:latin typeface="Arial" pitchFamily="34" charset="0"/>
                <a:cs typeface="Arial" pitchFamily="34" charset="0"/>
              </a:rPr>
              <a:t>The system of just-in-time (JIT) is a system of adapting production to demand that allows product diversification by increasing the number of models and their units. One of its main objectives is to reduce stocks, strictly maintaining the necessary (methods of zero-based stock), representing a change in the mentality of the production process, distribution and marketing of products, seeking to achieve synergistic benefits in the production-consumption chain.</a:t>
            </a:r>
            <a:endParaRPr lang="es-MX" sz="6400" b="1" dirty="0">
              <a:latin typeface="Arial" pitchFamily="34" charset="0"/>
              <a:cs typeface="Arial" pitchFamily="34" charset="0"/>
            </a:endParaRPr>
          </a:p>
          <a:p>
            <a:endParaRPr lang="es-MX" b="1" dirty="0">
              <a:latin typeface="Arial" pitchFamily="34" charset="0"/>
              <a:cs typeface="Arial" pitchFamily="34" charset="0"/>
            </a:endParaRPr>
          </a:p>
          <a:p>
            <a:pPr marL="0" indent="0">
              <a:buNone/>
            </a:pPr>
            <a:r>
              <a:rPr lang="es-MX" b="1" dirty="0" err="1">
                <a:latin typeface="Arial" pitchFamily="34" charset="0"/>
                <a:cs typeface="Arial" pitchFamily="34" charset="0"/>
              </a:rPr>
              <a:t>Keywords</a:t>
            </a:r>
            <a:r>
              <a:rPr lang="es-MX" b="1" dirty="0" smtClean="0">
                <a:latin typeface="Arial" pitchFamily="34" charset="0"/>
                <a:cs typeface="Arial" pitchFamily="34" charset="0"/>
              </a:rPr>
              <a:t>: </a:t>
            </a:r>
          </a:p>
          <a:p>
            <a:pPr marL="0" indent="0">
              <a:buNone/>
            </a:pPr>
            <a:r>
              <a:rPr lang="es-MX" b="1" dirty="0" err="1" smtClean="0">
                <a:latin typeface="Arial" pitchFamily="34" charset="0"/>
                <a:cs typeface="Arial" pitchFamily="34" charset="0"/>
              </a:rPr>
              <a:t>Kanban</a:t>
            </a:r>
            <a:endParaRPr lang="es-MX" b="1" dirty="0" smtClean="0">
              <a:latin typeface="Arial" pitchFamily="34" charset="0"/>
              <a:cs typeface="Arial" pitchFamily="34" charset="0"/>
            </a:endParaRPr>
          </a:p>
          <a:p>
            <a:pPr marL="0" indent="0">
              <a:buNone/>
            </a:pPr>
            <a:r>
              <a:rPr lang="es-MX" b="1" dirty="0" smtClean="0">
                <a:latin typeface="Arial" pitchFamily="34" charset="0"/>
                <a:cs typeface="Arial" pitchFamily="34" charset="0"/>
              </a:rPr>
              <a:t>Stock</a:t>
            </a:r>
          </a:p>
          <a:p>
            <a:pPr marL="0" indent="0">
              <a:buNone/>
            </a:pPr>
            <a:r>
              <a:rPr lang="es-MX" b="1" dirty="0" smtClean="0">
                <a:latin typeface="Arial" pitchFamily="34" charset="0"/>
                <a:cs typeface="Arial" pitchFamily="34" charset="0"/>
              </a:rPr>
              <a:t>Cero errores</a:t>
            </a:r>
          </a:p>
          <a:p>
            <a:pPr marL="0" indent="0">
              <a:buNone/>
            </a:pPr>
            <a:r>
              <a:rPr lang="es-MX" b="1" dirty="0" smtClean="0">
                <a:latin typeface="Arial" pitchFamily="34" charset="0"/>
                <a:cs typeface="Arial" pitchFamily="34" charset="0"/>
              </a:rPr>
              <a:t>Desperdicios</a:t>
            </a:r>
          </a:p>
        </p:txBody>
      </p:sp>
    </p:spTree>
    <p:extLst>
      <p:ext uri="{BB962C8B-B14F-4D97-AF65-F5344CB8AC3E}">
        <p14:creationId xmlns:p14="http://schemas.microsoft.com/office/powerpoint/2010/main" val="2380111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8301" t="15852" r="11605" b="29929"/>
          <a:stretch/>
        </p:blipFill>
        <p:spPr bwMode="auto">
          <a:xfrm>
            <a:off x="349954" y="2483768"/>
            <a:ext cx="8444092"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ítulo 5"/>
          <p:cNvSpPr>
            <a:spLocks noGrp="1"/>
          </p:cNvSpPr>
          <p:nvPr>
            <p:ph type="title"/>
          </p:nvPr>
        </p:nvSpPr>
        <p:spPr>
          <a:xfrm>
            <a:off x="671692" y="1570187"/>
            <a:ext cx="8229600" cy="1143000"/>
          </a:xfrm>
        </p:spPr>
        <p:txBody>
          <a:bodyPr>
            <a:normAutofit fontScale="90000"/>
          </a:bodyPr>
          <a:lstStyle/>
          <a:p>
            <a:r>
              <a:rPr lang="es-MX" sz="3600" dirty="0"/>
              <a:t>Sistemas modernos de manufactura</a:t>
            </a:r>
            <a:br>
              <a:rPr lang="es-MX" sz="3600" dirty="0"/>
            </a:br>
            <a:r>
              <a:rPr lang="es-MX" sz="3600" dirty="0"/>
              <a:t>   </a:t>
            </a:r>
            <a:r>
              <a:rPr lang="es-MX" sz="3600" dirty="0" smtClean="0"/>
              <a:t> </a:t>
            </a:r>
            <a:r>
              <a:rPr lang="es-MX" sz="3600" dirty="0"/>
              <a:t>Justo a </a:t>
            </a:r>
            <a:r>
              <a:rPr lang="es-MX" sz="3600" dirty="0" smtClean="0"/>
              <a:t>tiempo</a:t>
            </a:r>
            <a:endParaRPr lang="es-MX" dirty="0"/>
          </a:p>
        </p:txBody>
      </p:sp>
    </p:spTree>
    <p:extLst>
      <p:ext uri="{BB962C8B-B14F-4D97-AF65-F5344CB8AC3E}">
        <p14:creationId xmlns:p14="http://schemas.microsoft.com/office/powerpoint/2010/main" val="190768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600200"/>
            <a:ext cx="8229600" cy="1143000"/>
          </a:xfrm>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pPr marL="0" indent="0">
              <a:lnSpc>
                <a:spcPct val="115000"/>
              </a:lnSpc>
              <a:spcAft>
                <a:spcPts val="1000"/>
              </a:spcAft>
              <a:buNone/>
            </a:pPr>
            <a:endParaRPr lang="es-MX" dirty="0">
              <a:ea typeface="Calibri"/>
              <a:cs typeface="Times New Roman"/>
            </a:endParaRPr>
          </a:p>
          <a:p>
            <a:endParaRPr lang="es-MX" b="1" dirty="0">
              <a:latin typeface="Arial" pitchFamily="34" charset="0"/>
              <a:cs typeface="Arial" pitchFamily="34" charset="0"/>
            </a:endParaRPr>
          </a:p>
        </p:txBody>
      </p:sp>
      <p:sp>
        <p:nvSpPr>
          <p:cNvPr id="4" name="3 Rectángulo"/>
          <p:cNvSpPr/>
          <p:nvPr/>
        </p:nvSpPr>
        <p:spPr>
          <a:xfrm>
            <a:off x="389628" y="2852936"/>
            <a:ext cx="8280920" cy="1754326"/>
          </a:xfrm>
          <a:prstGeom prst="rect">
            <a:avLst/>
          </a:prstGeom>
        </p:spPr>
        <p:txBody>
          <a:bodyPr wrap="square">
            <a:spAutoFit/>
          </a:bodyPr>
          <a:lstStyle/>
          <a:p>
            <a:r>
              <a:rPr lang="es-MX" dirty="0" smtClean="0">
                <a:hlinkClick r:id="rId2"/>
              </a:rPr>
              <a:t>Nombre Laura Erazo </a:t>
            </a:r>
          </a:p>
          <a:p>
            <a:r>
              <a:rPr lang="es-MX" dirty="0" smtClean="0">
                <a:hlinkClick r:id="rId2"/>
              </a:rPr>
              <a:t>Tema : Elementos del costo </a:t>
            </a:r>
          </a:p>
          <a:p>
            <a:r>
              <a:rPr lang="es-MX" dirty="0" smtClean="0">
                <a:hlinkClick r:id="rId2"/>
              </a:rPr>
              <a:t>Año : 2016</a:t>
            </a:r>
          </a:p>
          <a:p>
            <a:r>
              <a:rPr lang="es-MX" dirty="0" smtClean="0">
                <a:hlinkClick r:id="rId2"/>
              </a:rPr>
              <a:t>Fecha de Recuperación : 13 octubre de 2016 </a:t>
            </a:r>
          </a:p>
          <a:p>
            <a:endParaRPr lang="es-MX" dirty="0">
              <a:hlinkClick r:id="rId2"/>
            </a:endParaRPr>
          </a:p>
          <a:p>
            <a:r>
              <a:rPr lang="es-MX" dirty="0" smtClean="0">
                <a:hlinkClick r:id="rId2"/>
              </a:rPr>
              <a:t> Dirección  URL </a:t>
            </a:r>
            <a:r>
              <a:rPr lang="es-MX" dirty="0"/>
              <a:t>usodelwiki11.wikispaces.com/</a:t>
            </a:r>
            <a:r>
              <a:rPr lang="es-MX" dirty="0" err="1"/>
              <a:t>mapas+mentales+de+laura+erazo</a:t>
            </a:r>
            <a:endParaRPr lang="es-MX" dirty="0"/>
          </a:p>
        </p:txBody>
      </p:sp>
    </p:spTree>
    <p:extLst>
      <p:ext uri="{BB962C8B-B14F-4D97-AF65-F5344CB8AC3E}">
        <p14:creationId xmlns:p14="http://schemas.microsoft.com/office/powerpoint/2010/main" val="55743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177</Words>
  <Application>Microsoft Office PowerPoint</Application>
  <PresentationFormat>Presentación en pantalla (4:3)</PresentationFormat>
  <Paragraphs>30</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Implementación de Sistemas de Costeo</vt:lpstr>
      <vt:lpstr>Sistemas modernos de manufactura Justo a tiempo.</vt:lpstr>
      <vt:lpstr>Sistemas modernos de manufactura     Justo a tiempo</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COORDINACIÓN LC</cp:lastModifiedBy>
  <cp:revision>24</cp:revision>
  <dcterms:created xsi:type="dcterms:W3CDTF">2012-12-04T21:22:09Z</dcterms:created>
  <dcterms:modified xsi:type="dcterms:W3CDTF">2016-10-14T22:25:35Z</dcterms:modified>
</cp:coreProperties>
</file>