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677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77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630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2340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28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786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37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80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0599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3463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034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FA6A-5236-45E6-8578-C56F9376F796}" type="datetimeFigureOut">
              <a:rPr lang="es-MX" smtClean="0"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FB01-340F-4C2A-9192-B16FD37AB53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4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24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2050" name="Picture 2" descr="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056"/>
            <a:ext cx="9144000" cy="6896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5784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COORDINACIÓN LC</dc:creator>
  <cp:lastModifiedBy>COORDINACIÓN LC</cp:lastModifiedBy>
  <cp:revision>1</cp:revision>
  <dcterms:created xsi:type="dcterms:W3CDTF">2016-10-13T22:06:27Z</dcterms:created>
  <dcterms:modified xsi:type="dcterms:W3CDTF">2016-10-13T22:09:41Z</dcterms:modified>
</cp:coreProperties>
</file>