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62" r:id="rId4"/>
    <p:sldId id="263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88479" autoAdjust="0"/>
  </p:normalViewPr>
  <p:slideViewPr>
    <p:cSldViewPr>
      <p:cViewPr>
        <p:scale>
          <a:sx n="70" d="100"/>
          <a:sy n="70" d="100"/>
        </p:scale>
        <p:origin x="-3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9D627-1EA0-468A-A723-DE6E265AF3D5}" type="datetimeFigureOut">
              <a:rPr lang="es-MX" smtClean="0"/>
              <a:t>09/12/2016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695A8-3530-43F3-BC64-19F52D5CA2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1638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695A8-3530-43F3-BC64-19F52D5CA23D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475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695A8-3530-43F3-BC64-19F52D5CA23D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475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09/12/2016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09/12/2016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Proceso administrativo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Mtra. Claudia García Pérez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- Diciembre 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4400" b="1" dirty="0">
              <a:latin typeface="Arial" pitchFamily="34" charset="0"/>
              <a:cs typeface="Arial" pitchFamily="34" charset="0"/>
            </a:endParaRPr>
          </a:p>
          <a:p>
            <a:endParaRPr lang="es-MX" sz="4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44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79512" y="332656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latin typeface="Arial" pitchFamily="34" charset="0"/>
                <a:cs typeface="Arial" pitchFamily="34" charset="0"/>
              </a:rPr>
              <a:t>Referencias</a:t>
            </a:r>
            <a:endParaRPr lang="es-MX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628800"/>
            <a:ext cx="84249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500" dirty="0" err="1" smtClean="0">
                <a:latin typeface="Arial" pitchFamily="34" charset="0"/>
                <a:cs typeface="Arial" pitchFamily="34" charset="0"/>
              </a:rPr>
              <a:t>Blandez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, M. G. (2016).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Proceso administrativo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. Editorial Digital UNID.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31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41</Words>
  <Application>Microsoft Office PowerPoint</Application>
  <PresentationFormat>Presentación en pantalla (4:3)</PresentationFormat>
  <Paragraphs>12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Tema de Office</vt:lpstr>
      <vt:lpstr>1_Tema de Office</vt:lpstr>
      <vt:lpstr>Proceso administrativo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Claudia</cp:lastModifiedBy>
  <cp:revision>43</cp:revision>
  <dcterms:created xsi:type="dcterms:W3CDTF">2012-12-04T21:22:09Z</dcterms:created>
  <dcterms:modified xsi:type="dcterms:W3CDTF">2016-12-09T19:34:36Z</dcterms:modified>
</cp:coreProperties>
</file>