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Unidad I Programación de computadoras. </a:t>
            </a:r>
            <a:br>
              <a:rPr lang="es-MX" sz="3200" dirty="0" smtClean="0"/>
            </a:br>
            <a:r>
              <a:rPr lang="es-MX" sz="3200" dirty="0" smtClean="0"/>
              <a:t>Tema: Lenguaje de programación </a:t>
            </a:r>
            <a:endParaRPr lang="es-MX" sz="32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Mtro. Emilio Alejandro Rivera Landero	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Enero-Junio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8712968" cy="4680520"/>
          </a:xfrm>
          <a:prstGeom prst="rect">
            <a:avLst/>
          </a:prstGeom>
          <a:ln w="88900" cap="sq" cmpd="thickThin">
            <a:solidFill>
              <a:srgbClr val="99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19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Tema de Office</vt:lpstr>
      <vt:lpstr>1_Tema de Office</vt:lpstr>
      <vt:lpstr>Unidad I Programación de computadoras.  Tema: Lenguaje de programación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23</cp:revision>
  <dcterms:created xsi:type="dcterms:W3CDTF">2012-12-04T21:22:09Z</dcterms:created>
  <dcterms:modified xsi:type="dcterms:W3CDTF">2017-03-30T17:23:21Z</dcterms:modified>
</cp:coreProperties>
</file>