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2" d="100"/>
          <a:sy n="82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29/03/2017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Unidad </a:t>
            </a:r>
            <a:r>
              <a:rPr lang="es-MX" sz="3200" dirty="0" smtClean="0"/>
              <a:t>II Habilidades de la comunicación</a:t>
            </a:r>
            <a:r>
              <a:rPr lang="es-MX" sz="3200" dirty="0" smtClean="0"/>
              <a:t>. </a:t>
            </a: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>Tema: </a:t>
            </a:r>
            <a:r>
              <a:rPr lang="es-MX" sz="3200" dirty="0" smtClean="0"/>
              <a:t>Saber escribir</a:t>
            </a:r>
            <a:endParaRPr lang="es-MX" sz="32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Mtro. Emilio Alejandro Rivera Landero	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Enero-Junio 2017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Aprender a aprender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66616"/>
            <a:ext cx="8712968" cy="4500632"/>
          </a:xfrm>
          <a:prstGeom prst="rect">
            <a:avLst/>
          </a:prstGeom>
          <a:ln w="88900" cap="sq" cmpd="thickThin">
            <a:solidFill>
              <a:srgbClr val="99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21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Unidad II Habilidades de la comunicación.  Tema: Saber escribir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23</cp:revision>
  <dcterms:created xsi:type="dcterms:W3CDTF">2012-12-04T21:22:09Z</dcterms:created>
  <dcterms:modified xsi:type="dcterms:W3CDTF">2017-03-30T00:39:36Z</dcterms:modified>
</cp:coreProperties>
</file>