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22E29-1483-46D0-8B12-B1921DD54A41}" type="datetimeFigureOut">
              <a:rPr lang="es-MX" smtClean="0"/>
              <a:t>01/07/2016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3D80E9-34C6-4268-AEA1-427913B2F0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0518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AB9B0-67F0-4334-9695-DA49AC27477D}" type="slidenum">
              <a:rPr lang="es-MX" smtClean="0">
                <a:solidFill>
                  <a:prstClr val="black"/>
                </a:solidFill>
              </a:rPr>
              <a:pPr/>
              <a:t>2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875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065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347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033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515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8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175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0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4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4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74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74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183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008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682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7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9" y="273055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7" y="1435104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473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521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01/07/2016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26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03512" y="1700808"/>
            <a:ext cx="8496944" cy="168361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s-MX" dirty="0" smtClean="0"/>
              <a:t>TEMA: Entidad</a:t>
            </a:r>
            <a:endParaRPr lang="es-MX" i="1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2567608" y="3717037"/>
            <a:ext cx="7776864" cy="3003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s-MX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</a:t>
            </a:r>
            <a:r>
              <a:rPr lang="es-MX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Escuela Superior Cd. Sahagún</a:t>
            </a:r>
          </a:p>
          <a:p>
            <a:pPr algn="l">
              <a:spcBef>
                <a:spcPts val="0"/>
              </a:spcBef>
            </a:pPr>
            <a:r>
              <a:rPr lang="es-MX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          Licenciatura en </a:t>
            </a:r>
            <a:r>
              <a:rPr lang="es-MX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Contaduría</a:t>
            </a:r>
            <a:endParaRPr lang="es-MX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</a:t>
            </a:r>
            <a:r>
              <a:rPr lang="es-MX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Mtra. María de Lourdes Farías </a:t>
            </a:r>
            <a:r>
              <a:rPr lang="es-MX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Toto</a:t>
            </a:r>
            <a:endParaRPr lang="es-MX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Materia : </a:t>
            </a:r>
            <a:r>
              <a:rPr lang="es-MX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Normas aplicables al proceso contable y  estados financieros </a:t>
            </a:r>
          </a:p>
          <a:p>
            <a:pPr algn="l"/>
            <a:r>
              <a:rPr lang="es-MX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</a:t>
            </a:r>
            <a:r>
              <a:rPr lang="es-MX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Enero- Junio 2016</a:t>
            </a:r>
            <a:endParaRPr lang="es-MX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53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Elipse"/>
          <p:cNvSpPr/>
          <p:nvPr/>
        </p:nvSpPr>
        <p:spPr>
          <a:xfrm>
            <a:off x="5455259" y="3757682"/>
            <a:ext cx="1368152" cy="115212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prstClr val="black"/>
                </a:solidFill>
              </a:rPr>
              <a:t>ENTIDAD</a:t>
            </a:r>
            <a:endParaRPr lang="es-MX" sz="14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789760" y="3404418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prstClr val="white"/>
                </a:solidFill>
              </a:rPr>
              <a:t>es</a:t>
            </a:r>
            <a:endParaRPr lang="es-MX" sz="1600" dirty="0">
              <a:solidFill>
                <a:prstClr val="white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5206257" y="2782654"/>
            <a:ext cx="2257045" cy="47443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>
                <a:solidFill>
                  <a:prstClr val="black"/>
                </a:solidFill>
              </a:rPr>
              <a:t>Unidad identificable </a:t>
            </a:r>
            <a:endParaRPr lang="es-MX" sz="1600" dirty="0">
              <a:solidFill>
                <a:prstClr val="black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7210113" y="3404620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prstClr val="white"/>
                </a:solidFill>
              </a:rPr>
              <a:t>realiza</a:t>
            </a:r>
            <a:endParaRPr lang="es-MX" sz="1600" dirty="0">
              <a:solidFill>
                <a:prstClr val="white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8616280" y="3068960"/>
            <a:ext cx="1440160" cy="68872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>
                <a:solidFill>
                  <a:prstClr val="black"/>
                </a:solidFill>
              </a:rPr>
              <a:t>Actividades económicas</a:t>
            </a:r>
            <a:endParaRPr lang="es-MX" sz="1600" dirty="0">
              <a:solidFill>
                <a:prstClr val="black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7313933" y="4359205"/>
            <a:ext cx="17318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prstClr val="white"/>
                </a:solidFill>
              </a:rPr>
              <a:t>Constituida por una combinación de: </a:t>
            </a:r>
            <a:endParaRPr lang="es-MX" sz="1600" dirty="0">
              <a:solidFill>
                <a:prstClr val="white"/>
              </a:solidFill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7968317" y="6031793"/>
            <a:ext cx="2664296" cy="61357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>
                <a:solidFill>
                  <a:prstClr val="black"/>
                </a:solidFill>
              </a:rPr>
              <a:t>Recursos Humanos, materiales y financieros</a:t>
            </a:r>
            <a:endParaRPr lang="es-MX" sz="1600" dirty="0">
              <a:solidFill>
                <a:prstClr val="black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643733" y="5232943"/>
            <a:ext cx="13820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prstClr val="white"/>
                </a:solidFill>
              </a:rPr>
              <a:t>Coordinados</a:t>
            </a:r>
            <a:endParaRPr lang="es-MX" sz="1600" dirty="0">
              <a:solidFill>
                <a:prstClr val="white"/>
              </a:solidFill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5616651" y="6475284"/>
            <a:ext cx="1334537" cy="28607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>
                <a:solidFill>
                  <a:prstClr val="black"/>
                </a:solidFill>
              </a:rPr>
              <a:t>Autoridad </a:t>
            </a:r>
            <a:endParaRPr lang="es-MX" sz="1600" dirty="0">
              <a:solidFill>
                <a:prstClr val="black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704419" y="6116830"/>
            <a:ext cx="1774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prstClr val="white"/>
                </a:solidFill>
              </a:rPr>
              <a:t>Toma decisiones para </a:t>
            </a:r>
            <a:endParaRPr lang="es-MX" sz="1600" dirty="0">
              <a:solidFill>
                <a:prstClr val="white"/>
              </a:solidFill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2688469" y="5402220"/>
            <a:ext cx="2302804" cy="50695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>
                <a:solidFill>
                  <a:prstClr val="black"/>
                </a:solidFill>
              </a:rPr>
              <a:t>Logro de los objetivos </a:t>
            </a:r>
            <a:endParaRPr lang="es-MX" sz="1600" dirty="0">
              <a:solidFill>
                <a:prstClr val="black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045058" y="3081763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prstClr val="white"/>
                </a:solidFill>
              </a:rPr>
              <a:t>Para el que fue creada </a:t>
            </a:r>
            <a:endParaRPr lang="es-MX" sz="1600" dirty="0">
              <a:solidFill>
                <a:prstClr val="white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1596008" y="2132857"/>
            <a:ext cx="18356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dirty="0">
                <a:solidFill>
                  <a:prstClr val="white"/>
                </a:solidFill>
              </a:rPr>
              <a:t>R</a:t>
            </a:r>
            <a:r>
              <a:rPr lang="es-MX" sz="1600" dirty="0">
                <a:solidFill>
                  <a:prstClr val="white"/>
                </a:solidFill>
              </a:rPr>
              <a:t>etribuir </a:t>
            </a:r>
            <a:r>
              <a:rPr lang="es-MX" sz="1600" dirty="0">
                <a:solidFill>
                  <a:prstClr val="white"/>
                </a:solidFill>
              </a:rPr>
              <a:t>a los inversionistas su inversión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7180" y="1650521"/>
            <a:ext cx="2019300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70451" y="5537465"/>
            <a:ext cx="1531364" cy="988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91"/>
          <a:stretch/>
        </p:blipFill>
        <p:spPr bwMode="auto">
          <a:xfrm>
            <a:off x="4701243" y="1490108"/>
            <a:ext cx="3267075" cy="1285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77"/>
          <a:stretch/>
        </p:blipFill>
        <p:spPr bwMode="auto">
          <a:xfrm>
            <a:off x="8962897" y="4036838"/>
            <a:ext cx="1374295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748" y="3931300"/>
            <a:ext cx="1893751" cy="1476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6009" y="3056186"/>
            <a:ext cx="1091525" cy="1419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15 Conector angular"/>
          <p:cNvCxnSpPr>
            <a:stCxn id="5" idx="0"/>
            <a:endCxn id="6" idx="0"/>
          </p:cNvCxnSpPr>
          <p:nvPr/>
        </p:nvCxnSpPr>
        <p:spPr>
          <a:xfrm rot="16200000" flipV="1">
            <a:off x="5895928" y="3514275"/>
            <a:ext cx="353264" cy="133551"/>
          </a:xfrm>
          <a:prstGeom prst="bentConnector5">
            <a:avLst>
              <a:gd name="adj1" fmla="val 2082"/>
              <a:gd name="adj2" fmla="val 432925"/>
              <a:gd name="adj3" fmla="val 16471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angular"/>
          <p:cNvCxnSpPr>
            <a:stCxn id="5" idx="0"/>
          </p:cNvCxnSpPr>
          <p:nvPr/>
        </p:nvCxnSpPr>
        <p:spPr>
          <a:xfrm rot="5400000" flipH="1" flipV="1">
            <a:off x="5929843" y="3466585"/>
            <a:ext cx="500590" cy="8160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23 Conector angular"/>
          <p:cNvCxnSpPr>
            <a:stCxn id="5" idx="7"/>
            <a:endCxn id="9" idx="1"/>
          </p:cNvCxnSpPr>
          <p:nvPr/>
        </p:nvCxnSpPr>
        <p:spPr>
          <a:xfrm rot="5400000" flipH="1" flipV="1">
            <a:off x="7363122" y="2673249"/>
            <a:ext cx="513086" cy="199323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26 Conector angular"/>
          <p:cNvCxnSpPr>
            <a:stCxn id="5" idx="6"/>
            <a:endCxn id="3" idx="1"/>
          </p:cNvCxnSpPr>
          <p:nvPr/>
        </p:nvCxnSpPr>
        <p:spPr>
          <a:xfrm>
            <a:off x="6823411" y="4333746"/>
            <a:ext cx="1144906" cy="200483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30 Conector angular"/>
          <p:cNvCxnSpPr>
            <a:stCxn id="5" idx="4"/>
            <a:endCxn id="1027" idx="3"/>
          </p:cNvCxnSpPr>
          <p:nvPr/>
        </p:nvCxnSpPr>
        <p:spPr>
          <a:xfrm rot="5400000">
            <a:off x="5293903" y="5186359"/>
            <a:ext cx="1121983" cy="568884"/>
          </a:xfrm>
          <a:prstGeom prst="bentConnector4">
            <a:avLst>
              <a:gd name="adj1" fmla="val 27971"/>
              <a:gd name="adj2" fmla="val 140184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0" name="1039 Conector recto de flecha"/>
          <p:cNvCxnSpPr>
            <a:stCxn id="10" idx="1"/>
            <a:endCxn id="11" idx="2"/>
          </p:cNvCxnSpPr>
          <p:nvPr/>
        </p:nvCxnSpPr>
        <p:spPr>
          <a:xfrm flipH="1">
            <a:off x="4591694" y="6618320"/>
            <a:ext cx="1024956" cy="832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2" name="1041 Conector angular"/>
          <p:cNvCxnSpPr>
            <a:stCxn id="11" idx="1"/>
            <a:endCxn id="12" idx="2"/>
          </p:cNvCxnSpPr>
          <p:nvPr/>
        </p:nvCxnSpPr>
        <p:spPr>
          <a:xfrm rot="10800000" flipH="1">
            <a:off x="3704418" y="5909178"/>
            <a:ext cx="135453" cy="500041"/>
          </a:xfrm>
          <a:prstGeom prst="bentConnector4">
            <a:avLst>
              <a:gd name="adj1" fmla="val -168767"/>
              <a:gd name="adj2" fmla="val 79236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8" name="1047 Conector angular"/>
          <p:cNvCxnSpPr>
            <a:stCxn id="1030" idx="0"/>
            <a:endCxn id="1028" idx="1"/>
          </p:cNvCxnSpPr>
          <p:nvPr/>
        </p:nvCxnSpPr>
        <p:spPr>
          <a:xfrm rot="5400000" flipH="1" flipV="1">
            <a:off x="3381712" y="2611770"/>
            <a:ext cx="1798443" cy="84061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0" name="1049 Conector angular"/>
          <p:cNvCxnSpPr>
            <a:stCxn id="1030" idx="0"/>
            <a:endCxn id="14" idx="3"/>
          </p:cNvCxnSpPr>
          <p:nvPr/>
        </p:nvCxnSpPr>
        <p:spPr>
          <a:xfrm rot="16200000" flipV="1">
            <a:off x="2954692" y="3025368"/>
            <a:ext cx="1382944" cy="42891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1" name="1050 CuadroTexto"/>
          <p:cNvSpPr txBox="1"/>
          <p:nvPr/>
        </p:nvSpPr>
        <p:spPr>
          <a:xfrm>
            <a:off x="1596009" y="6338582"/>
            <a:ext cx="1317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prstClr val="black"/>
                </a:solidFill>
              </a:rPr>
              <a:t>NIF A-2</a:t>
            </a:r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32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Panorámica</PresentationFormat>
  <Paragraphs>22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1_Tema de Office</vt:lpstr>
      <vt:lpstr>TEMA: Entidad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TEMA: Entidad</dc:title>
  <dc:creator>Abel</dc:creator>
  <cp:lastModifiedBy>Abel</cp:lastModifiedBy>
  <cp:revision>1</cp:revision>
  <dcterms:created xsi:type="dcterms:W3CDTF">2016-07-01T15:13:40Z</dcterms:created>
  <dcterms:modified xsi:type="dcterms:W3CDTF">2016-07-01T15:13:48Z</dcterms:modified>
</cp:coreProperties>
</file>