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2086" autoAdjust="0"/>
  </p:normalViewPr>
  <p:slideViewPr>
    <p:cSldViewPr>
      <p:cViewPr>
        <p:scale>
          <a:sx n="70" d="100"/>
          <a:sy n="70" d="100"/>
        </p:scale>
        <p:origin x="-1890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539552" y="3642814"/>
            <a:ext cx="8136904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Licenciatura en Ingeniería Industrial</a:t>
            </a:r>
          </a:p>
          <a:p>
            <a:pPr algn="just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 (a): 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Isidro Jesús González Hernández</a:t>
            </a:r>
          </a:p>
          <a:p>
            <a:pPr algn="just"/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11561" y="2366954"/>
            <a:ext cx="8136903" cy="589152"/>
          </a:xfrm>
          <a:prstGeom prst="rect">
            <a:avLst/>
          </a:prstGeom>
          <a:noFill/>
        </p:spPr>
        <p:txBody>
          <a:bodyPr vert="horz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MX" sz="4400" b="1" cap="all" dirty="0" smtClean="0">
                <a:latin typeface="Arial" pitchFamily="34" charset="0"/>
                <a:cs typeface="Arial" pitchFamily="34" charset="0"/>
              </a:rPr>
              <a:t>Simulación</a:t>
            </a:r>
            <a:endParaRPr lang="es-ES" sz="3200" b="1" cap="all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756" y="204414"/>
            <a:ext cx="8964488" cy="531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25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34</cp:revision>
  <dcterms:created xsi:type="dcterms:W3CDTF">2012-12-04T21:22:09Z</dcterms:created>
  <dcterms:modified xsi:type="dcterms:W3CDTF">2016-05-10T18:42:30Z</dcterms:modified>
</cp:coreProperties>
</file>