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C7B31-AE1D-4A21-8EB2-D105B53D771F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6A0C0-3EE8-4FDD-8635-AE0D36CC26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563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6A0C0-3EE8-4FDD-8635-AE0D36CC26E3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885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Contratos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539552" y="3717032"/>
            <a:ext cx="828092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Dra. Yolanda 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Juárez 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 – junio 2016</a:t>
            </a:r>
            <a:endParaRPr lang="es-MX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3 Marcador de contenid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340768"/>
            <a:ext cx="820891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25</Words>
  <Application>Microsoft Office PowerPoint</Application>
  <PresentationFormat>Presentación en pantalla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1_Tema de Office</vt:lpstr>
      <vt:lpstr>Contratos</vt:lpstr>
      <vt:lpstr>Desarrollo del tema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Ing. Rafaela</cp:lastModifiedBy>
  <cp:revision>22</cp:revision>
  <dcterms:created xsi:type="dcterms:W3CDTF">2012-12-04T21:22:09Z</dcterms:created>
  <dcterms:modified xsi:type="dcterms:W3CDTF">2016-05-10T19:09:07Z</dcterms:modified>
</cp:coreProperties>
</file>