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8" r:id="rId3"/>
    <p:sldId id="262" r:id="rId4"/>
    <p:sldId id="270" r:id="rId5"/>
    <p:sldId id="263" r:id="rId6"/>
    <p:sldId id="267" r:id="rId7"/>
    <p:sldId id="266" r:id="rId8"/>
    <p:sldId id="268" r:id="rId9"/>
    <p:sldId id="269" r:id="rId10"/>
    <p:sldId id="265" r:id="rId11"/>
    <p:sldId id="271" r:id="rId12"/>
    <p:sldId id="264" r:id="rId13"/>
    <p:sldId id="273" r:id="rId14"/>
    <p:sldId id="272" r:id="rId15"/>
    <p:sldId id="275" r:id="rId16"/>
    <p:sldId id="274" r:id="rId17"/>
    <p:sldId id="276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3F6FFCA0-DEFD-47A6-A500-DD66A4CEADE0}">
          <p14:sldIdLst>
            <p14:sldId id="258"/>
            <p14:sldId id="262"/>
            <p14:sldId id="270"/>
            <p14:sldId id="263"/>
            <p14:sldId id="267"/>
            <p14:sldId id="266"/>
            <p14:sldId id="268"/>
            <p14:sldId id="269"/>
            <p14:sldId id="265"/>
            <p14:sldId id="271"/>
            <p14:sldId id="264"/>
            <p14:sldId id="273"/>
            <p14:sldId id="272"/>
            <p14:sldId id="275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38E3-DB00-4617-9BDE-E8E4446933D0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FF9-F2E0-44C9-A7EC-AF03524DB0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16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38E3-DB00-4617-9BDE-E8E4446933D0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FF9-F2E0-44C9-A7EC-AF03524DB0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70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38E3-DB00-4617-9BDE-E8E4446933D0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FF9-F2E0-44C9-A7EC-AF03524DB0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86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17/05/2016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3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5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0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4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49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67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35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5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38E3-DB00-4617-9BDE-E8E4446933D0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FF9-F2E0-44C9-A7EC-AF03524DB0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129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6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73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52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75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3910-72C7-40CE-A71C-792CE828236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996D-08F4-4881-BD1B-E326261D63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9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38E3-DB00-4617-9BDE-E8E4446933D0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FF9-F2E0-44C9-A7EC-AF03524DB0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77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38E3-DB00-4617-9BDE-E8E4446933D0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FF9-F2E0-44C9-A7EC-AF03524DB0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79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38E3-DB00-4617-9BDE-E8E4446933D0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FF9-F2E0-44C9-A7EC-AF03524DB0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35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38E3-DB00-4617-9BDE-E8E4446933D0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FF9-F2E0-44C9-A7EC-AF03524DB0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25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38E3-DB00-4617-9BDE-E8E4446933D0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FF9-F2E0-44C9-A7EC-AF03524DB0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60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38E3-DB00-4617-9BDE-E8E4446933D0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FF9-F2E0-44C9-A7EC-AF03524DB0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37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38E3-DB00-4617-9BDE-E8E4446933D0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FF9-F2E0-44C9-A7EC-AF03524DB0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08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938E3-DB00-4617-9BDE-E8E4446933D0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56FF9-F2E0-44C9-A7EC-AF03524DB0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30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2129-662C-406B-8A70-C5DFFE3F68A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3206-0D5E-416C-A70F-83804C6B1AA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1" descr="logo prepa1-01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3" y="1"/>
            <a:ext cx="2644120" cy="1139275"/>
          </a:xfrm>
          <a:prstGeom prst="rect">
            <a:avLst/>
          </a:prstGeom>
        </p:spPr>
      </p:pic>
      <p:pic>
        <p:nvPicPr>
          <p:cNvPr id="10" name="Picture 2" descr="logo prepa1-02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94" y="5373076"/>
            <a:ext cx="3205013" cy="12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0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20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 Unidad 2 Creatividad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Mediante este mapa mental el alumno identifica la importancia de algunos conceptos de emprendedor.</a:t>
            </a:r>
          </a:p>
          <a:p>
            <a:r>
              <a:rPr lang="es-MX" dirty="0" smtClean="0"/>
              <a:t>Con el objetivo de identificar las características necesarias   de un emprendedor y atreverse a soñar, imaginar y plasmar mediante un proyecto un servicio o producto.   </a:t>
            </a:r>
          </a:p>
          <a:p>
            <a:r>
              <a:rPr lang="es-MX" dirty="0" smtClean="0"/>
              <a:t>Se promueve la motivación para lograr que el alumno inicie de manera autónoma su objetivo de ser emprendedor para la vida.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079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      Unidad 2 Creatividad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4865"/>
            <a:ext cx="10381724" cy="4351338"/>
          </a:xfrm>
        </p:spPr>
      </p:pic>
    </p:spTree>
    <p:extLst>
      <p:ext uri="{BB962C8B-B14F-4D97-AF65-F5344CB8AC3E}">
        <p14:creationId xmlns:p14="http://schemas.microsoft.com/office/powerpoint/2010/main" val="128822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      Unidad 3 Diseño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Una vez que el alumno identifica alguna necesidad de su entorno, se atreve a iniciar paso a paso lo que corresponde a crear lo que corresponde a un diseño.</a:t>
            </a:r>
          </a:p>
          <a:p>
            <a:r>
              <a:rPr lang="es-MX" dirty="0" smtClean="0"/>
              <a:t>Se da la oportunidad de explorar diversas alternativas en función de lo que pretende en su producto o servicio.</a:t>
            </a:r>
          </a:p>
          <a:p>
            <a:r>
              <a:rPr lang="es-MX" dirty="0" smtClean="0"/>
              <a:t>Cabe señalar que se enfatiza que surgirán vicisitudes en el desarrollo del proyecto estando alertas para tomar las mejores decisiones.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069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 Unidad 3 Diseño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8955"/>
            <a:ext cx="10189202" cy="4351338"/>
          </a:xfrm>
        </p:spPr>
      </p:pic>
    </p:spTree>
    <p:extLst>
      <p:ext uri="{BB962C8B-B14F-4D97-AF65-F5344CB8AC3E}">
        <p14:creationId xmlns:p14="http://schemas.microsoft.com/office/powerpoint/2010/main" val="19851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UNIDAD </a:t>
            </a:r>
            <a:r>
              <a:rPr lang="es-MX" dirty="0"/>
              <a:t>4 Prototipo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esta parte del curso el alumno identifica el mercado que quiere satisfacer.</a:t>
            </a:r>
          </a:p>
          <a:p>
            <a:r>
              <a:rPr lang="es-MX" dirty="0" smtClean="0"/>
              <a:t>El costo  y sus fuentes de financiamiento </a:t>
            </a:r>
          </a:p>
          <a:p>
            <a:r>
              <a:rPr lang="es-MX" dirty="0" smtClean="0"/>
              <a:t>El proceso productivo que llevara a cabo</a:t>
            </a:r>
          </a:p>
          <a:p>
            <a:r>
              <a:rPr lang="es-MX" dirty="0" smtClean="0"/>
              <a:t>Enfatizando en una planeación adecuada donde  cubra los rubros anteriores.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094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   UNIDAD 4 Prototipo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29" y="1400622"/>
            <a:ext cx="9149683" cy="4351338"/>
          </a:xfrm>
        </p:spPr>
      </p:pic>
    </p:spTree>
    <p:extLst>
      <p:ext uri="{BB962C8B-B14F-4D97-AF65-F5344CB8AC3E}">
        <p14:creationId xmlns:p14="http://schemas.microsoft.com/office/powerpoint/2010/main" val="428364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Referencias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err="1" smtClean="0"/>
              <a:t>Much</a:t>
            </a:r>
            <a:r>
              <a:rPr lang="es-MX" dirty="0" smtClean="0"/>
              <a:t> Galindo “Fundamentos de la Administración” Editorial trillas</a:t>
            </a:r>
          </a:p>
          <a:p>
            <a:r>
              <a:rPr lang="es-MX" dirty="0" smtClean="0"/>
              <a:t>Olmos </a:t>
            </a:r>
            <a:r>
              <a:rPr lang="es-MX" dirty="0" err="1" smtClean="0"/>
              <a:t>Arrayales</a:t>
            </a:r>
            <a:r>
              <a:rPr lang="es-MX" dirty="0" smtClean="0"/>
              <a:t> Jorge “tu potencial emprendedor “Editorial Mc Graw Hill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713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1591" y="2665143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20000"/>
              </a:spcBef>
              <a:buFont typeface="Arial"/>
            </a:pPr>
            <a:r>
              <a:rPr lang="es-MX" sz="4800" dirty="0">
                <a:latin typeface="Helvetica"/>
                <a:ea typeface="+mn-ea"/>
                <a:cs typeface="Helvetica"/>
              </a:rPr>
              <a:t>Materia </a:t>
            </a:r>
            <a:r>
              <a:rPr lang="es-MX" sz="4800" dirty="0" smtClean="0">
                <a:latin typeface="Helvetica"/>
                <a:ea typeface="+mn-ea"/>
                <a:cs typeface="Helvetica"/>
              </a:rPr>
              <a:t>de: </a:t>
            </a:r>
            <a:r>
              <a:rPr lang="es-MX" sz="4800" dirty="0">
                <a:latin typeface="Helvetica"/>
                <a:cs typeface="Helvetica"/>
              </a:rPr>
              <a:t>Mapas Mentales </a:t>
            </a:r>
            <a:r>
              <a:rPr lang="es-MX" sz="4800" dirty="0" smtClean="0">
                <a:latin typeface="Helvetica"/>
                <a:cs typeface="Helvetica"/>
              </a:rPr>
              <a:t>De </a:t>
            </a:r>
            <a:r>
              <a:rPr lang="es-MX" sz="4800" dirty="0" smtClean="0">
                <a:latin typeface="Helvetica"/>
                <a:ea typeface="+mn-ea"/>
                <a:cs typeface="Helvetica"/>
              </a:rPr>
              <a:t>INNOVA</a:t>
            </a:r>
            <a:br>
              <a:rPr lang="es-MX" sz="4800" dirty="0" smtClean="0">
                <a:latin typeface="Helvetica"/>
                <a:ea typeface="+mn-ea"/>
                <a:cs typeface="Helvetica"/>
              </a:rPr>
            </a:br>
            <a:r>
              <a:rPr lang="es-MX" sz="4800" dirty="0" smtClean="0">
                <a:latin typeface="Helvetica"/>
                <a:ea typeface="+mn-ea"/>
                <a:cs typeface="Helvetica"/>
              </a:rPr>
              <a:t>Catedrática</a:t>
            </a:r>
            <a:r>
              <a:rPr lang="es-MX" sz="4800" dirty="0">
                <a:latin typeface="Helvetica"/>
                <a:ea typeface="+mn-ea"/>
                <a:cs typeface="Helvetica"/>
              </a:rPr>
              <a:t>: MTE Perla Verónica Olguín </a:t>
            </a:r>
            <a:r>
              <a:rPr lang="es-MX" sz="4800" dirty="0" smtClean="0">
                <a:latin typeface="Helvetica"/>
                <a:ea typeface="+mn-ea"/>
                <a:cs typeface="Helvetica"/>
              </a:rPr>
              <a:t>Guzmán</a:t>
            </a:r>
            <a:br>
              <a:rPr lang="es-MX" sz="4800" dirty="0" smtClean="0">
                <a:latin typeface="Helvetica"/>
                <a:ea typeface="+mn-ea"/>
                <a:cs typeface="Helvetica"/>
              </a:rPr>
            </a:br>
            <a:endParaRPr lang="es-MX" sz="4800" dirty="0"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672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Unidad 1 Empresa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los siguientes mapas mentales se identifican las características de  la administración y etapas del proceso administrativo.</a:t>
            </a:r>
          </a:p>
          <a:p>
            <a:r>
              <a:rPr lang="es-MX" dirty="0" smtClean="0"/>
              <a:t>Con el objetivo de que el alumno identifique los pasos y etapas  a seguir para iniciar una empresa.</a:t>
            </a:r>
          </a:p>
          <a:p>
            <a:r>
              <a:rPr lang="es-MX" dirty="0" smtClean="0"/>
              <a:t>Mediante la inspiración de las necesidades que en su entorno identifica.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024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  <a:r>
              <a:rPr lang="es-MX" dirty="0" smtClean="0"/>
              <a:t>                      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1469043"/>
            <a:ext cx="9628031" cy="37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1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63" y="1530630"/>
            <a:ext cx="9353550" cy="3267075"/>
          </a:xfrm>
        </p:spPr>
      </p:pic>
    </p:spTree>
    <p:extLst>
      <p:ext uri="{BB962C8B-B14F-4D97-AF65-F5344CB8AC3E}">
        <p14:creationId xmlns:p14="http://schemas.microsoft.com/office/powerpoint/2010/main" val="182019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2" y="1249143"/>
            <a:ext cx="8420443" cy="4129330"/>
          </a:xfrm>
        </p:spPr>
      </p:pic>
    </p:spTree>
    <p:extLst>
      <p:ext uri="{BB962C8B-B14F-4D97-AF65-F5344CB8AC3E}">
        <p14:creationId xmlns:p14="http://schemas.microsoft.com/office/powerpoint/2010/main" val="290127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9" y="1202944"/>
            <a:ext cx="10515600" cy="4128509"/>
          </a:xfrm>
        </p:spPr>
      </p:pic>
    </p:spTree>
    <p:extLst>
      <p:ext uri="{BB962C8B-B14F-4D97-AF65-F5344CB8AC3E}">
        <p14:creationId xmlns:p14="http://schemas.microsoft.com/office/powerpoint/2010/main" val="333739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6" y="1330082"/>
            <a:ext cx="10515600" cy="3886594"/>
          </a:xfrm>
        </p:spPr>
      </p:pic>
    </p:spTree>
    <p:extLst>
      <p:ext uri="{BB962C8B-B14F-4D97-AF65-F5344CB8AC3E}">
        <p14:creationId xmlns:p14="http://schemas.microsoft.com/office/powerpoint/2010/main" val="187300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 Proceso Administrativo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16" y="1349106"/>
            <a:ext cx="9470559" cy="4351338"/>
          </a:xfrm>
        </p:spPr>
      </p:pic>
    </p:spTree>
    <p:extLst>
      <p:ext uri="{BB962C8B-B14F-4D97-AF65-F5344CB8AC3E}">
        <p14:creationId xmlns:p14="http://schemas.microsoft.com/office/powerpoint/2010/main" val="1984741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0EF26CC-2B0E-4340-926D-D358EA10074E}" vid="{07351E3D-ACB0-479B-AB9F-2E1FE40F35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286</Words>
  <Application>Microsoft Office PowerPoint</Application>
  <PresentationFormat>Panorámica</PresentationFormat>
  <Paragraphs>27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Tema de Office</vt:lpstr>
      <vt:lpstr>1_Tema de Office</vt:lpstr>
      <vt:lpstr>Presentación de PowerPoint</vt:lpstr>
      <vt:lpstr>Materia de: Mapas Mentales De INNOVA Catedrática: MTE Perla Verónica Olguín Guzmán </vt:lpstr>
      <vt:lpstr>                 Unidad 1 Empresa</vt:lpstr>
      <vt:lpstr>                        </vt:lpstr>
      <vt:lpstr>Presentación de PowerPoint</vt:lpstr>
      <vt:lpstr>Presentación de PowerPoint</vt:lpstr>
      <vt:lpstr>Presentación de PowerPoint</vt:lpstr>
      <vt:lpstr>Presentación de PowerPoint</vt:lpstr>
      <vt:lpstr>                  Proceso Administrativo</vt:lpstr>
      <vt:lpstr>                  Unidad 2 Creatividad </vt:lpstr>
      <vt:lpstr>                       Unidad 2 Creatividad</vt:lpstr>
      <vt:lpstr>                       Unidad 3 Diseño</vt:lpstr>
      <vt:lpstr>                  Unidad 3 Diseño</vt:lpstr>
      <vt:lpstr>                 UNIDAD 4 Prototipo</vt:lpstr>
      <vt:lpstr>                    UNIDAD 4 Prototipo</vt:lpstr>
      <vt:lpstr>Referencias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Perla Veronica Olguín Guzmán</dc:creator>
  <cp:lastModifiedBy>Perla Veronica Olguín Guzmán</cp:lastModifiedBy>
  <cp:revision>9</cp:revision>
  <dcterms:created xsi:type="dcterms:W3CDTF">2016-05-18T03:15:30Z</dcterms:created>
  <dcterms:modified xsi:type="dcterms:W3CDTF">2016-05-18T04:13:08Z</dcterms:modified>
</cp:coreProperties>
</file>