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83749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Texto del título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 de texto 1</a:t>
            </a:r>
          </a:p>
          <a:p>
            <a:pPr lvl="1">
              <a:defRPr sz="1800"/>
            </a:pPr>
            <a:r>
              <a:rPr sz="2800"/>
              <a:t>Nivel de texto 2</a:t>
            </a:r>
          </a:p>
          <a:p>
            <a:pPr lvl="2">
              <a:defRPr sz="1800"/>
            </a:pPr>
            <a:r>
              <a:rPr sz="2800"/>
              <a:t>Nivel de texto 3</a:t>
            </a:r>
          </a:p>
          <a:p>
            <a:pPr lvl="3">
              <a:defRPr sz="1800"/>
            </a:pPr>
            <a:r>
              <a:rPr sz="2800"/>
              <a:t>Nivel de texto 4</a:t>
            </a:r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Nivel de texto 1</a:t>
            </a:r>
          </a:p>
          <a:p>
            <a:pPr lvl="1">
              <a:defRPr sz="1800" b="0"/>
            </a:pPr>
            <a:r>
              <a:rPr sz="2400" b="1"/>
              <a:t>Nivel de texto 2</a:t>
            </a:r>
          </a:p>
          <a:p>
            <a:pPr lvl="2">
              <a:defRPr sz="1800" b="0"/>
            </a:pPr>
            <a:r>
              <a:rPr sz="2400" b="1"/>
              <a:t>Nivel de texto 3</a:t>
            </a:r>
          </a:p>
          <a:p>
            <a:pPr lvl="3">
              <a:defRPr sz="1800" b="0"/>
            </a:pPr>
            <a:r>
              <a:rPr sz="2400" b="1"/>
              <a:t>Nivel de texto 4</a:t>
            </a:r>
          </a:p>
          <a:p>
            <a:pPr lvl="4">
              <a:defRPr sz="1800" b="0"/>
            </a:pPr>
            <a:r>
              <a:rPr sz="2400" b="1"/>
              <a:t>Nivel de texto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Texto del título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Texto del título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Nivel de texto 1</a:t>
            </a:r>
          </a:p>
          <a:p>
            <a:pPr lvl="1">
              <a:defRPr sz="1800"/>
            </a:pPr>
            <a:r>
              <a:rPr sz="1400"/>
              <a:t>Nivel de texto 2</a:t>
            </a:r>
          </a:p>
          <a:p>
            <a:pPr lvl="2">
              <a:defRPr sz="1800"/>
            </a:pPr>
            <a:r>
              <a:rPr sz="1400"/>
              <a:t>Nivel de texto 3</a:t>
            </a:r>
          </a:p>
          <a:p>
            <a:pPr lvl="3">
              <a:defRPr sz="1800"/>
            </a:pPr>
            <a:r>
              <a:rPr sz="1400"/>
              <a:t>Nivel de texto 4</a:t>
            </a:r>
          </a:p>
          <a:p>
            <a:pPr lvl="4">
              <a:defRPr sz="1800"/>
            </a:pPr>
            <a:r>
              <a:rPr sz="1400"/>
              <a:t>Nivel de texto 5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0" y="0"/>
            <a:ext cx="9144000" cy="6957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-2" y="-72009"/>
            <a:ext cx="9144001" cy="7029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3.png" descr="C:\Users\hp\Desktop\PORTADA3.JPG"/>
          <p:cNvPicPr/>
          <p:nvPr/>
        </p:nvPicPr>
        <p:blipFill>
          <a:blip r:embed="rId2">
            <a:extLst/>
          </a:blip>
          <a:srcRect r="36415" b="22072"/>
          <a:stretch>
            <a:fillRect/>
          </a:stretch>
        </p:blipFill>
        <p:spPr>
          <a:xfrm>
            <a:off x="0" y="-99392"/>
            <a:ext cx="9289033" cy="7056784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685799" y="1412777"/>
            <a:ext cx="5326362" cy="2187675"/>
          </a:xfrm>
          <a:prstGeom prst="rect">
            <a:avLst/>
          </a:prstGeom>
        </p:spPr>
        <p:txBody>
          <a:bodyPr/>
          <a:lstStyle/>
          <a:p>
            <a:pPr lvl="1" algn="l" defTabSz="859536">
              <a:defRPr sz="1800"/>
            </a:pPr>
            <a:r>
              <a:rPr sz="2538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INGLÉS</a:t>
            </a:r>
            <a:br>
              <a:rPr sz="2538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sz="2538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ADJECTIVES</a:t>
            </a:r>
            <a:br>
              <a:rPr sz="2538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sz="2538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MARIO ALBERTO PÉREZ SÁNCHEZ</a:t>
            </a:r>
            <a:br>
              <a:rPr sz="2538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sz="2538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  <a:t>JULIO DICIEMBRE</a:t>
            </a:r>
            <a:br>
              <a:rPr sz="2538">
                <a:solidFill>
                  <a:srgbClr val="FFFFFF"/>
                </a:solidFill>
                <a:latin typeface="Bell MT"/>
                <a:ea typeface="Bell MT"/>
                <a:cs typeface="Bell MT"/>
                <a:sym typeface="Bell MT"/>
              </a:rPr>
            </a:br>
            <a:endParaRPr sz="2538">
              <a:solidFill>
                <a:srgbClr val="FFFFFF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3254846" y="3041389"/>
            <a:ext cx="2634308" cy="874614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8C9EE"/>
              </a:gs>
              <a:gs pos="100000">
                <a:srgbClr val="F0EAF9"/>
              </a:gs>
            </a:gsLst>
            <a:lin ang="16200000"/>
          </a:gradFill>
          <a:ln w="9525">
            <a:solidFill>
              <a:srgbClr val="7D60A0"/>
            </a:solidFill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ADJECTIVES</a:t>
            </a:r>
          </a:p>
        </p:txBody>
      </p:sp>
      <p:pic>
        <p:nvPicPr>
          <p:cNvPr id="5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0023848">
            <a:off x="1918885" y="1142125"/>
            <a:ext cx="3099138" cy="1142231"/>
          </a:xfrm>
          <a:prstGeom prst="rect">
            <a:avLst/>
          </a:prstGeom>
          <a:ln w="889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4006670" y="1883136"/>
            <a:ext cx="77560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/>
            </a:pPr>
            <a:r>
              <a:rPr sz="4200"/>
              <a:t>VS</a:t>
            </a:r>
          </a:p>
        </p:txBody>
      </p:sp>
      <p:pic>
        <p:nvPicPr>
          <p:cNvPr id="5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003287">
            <a:off x="4294876" y="1147286"/>
            <a:ext cx="1995909" cy="1131909"/>
          </a:xfrm>
          <a:prstGeom prst="rect">
            <a:avLst/>
          </a:prstGeom>
          <a:ln w="88900">
            <a:miter lim="400000"/>
          </a:ln>
        </p:spPr>
      </p:pic>
      <p:pic>
        <p:nvPicPr>
          <p:cNvPr id="5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519539">
            <a:off x="5935949" y="2347999"/>
            <a:ext cx="1306167" cy="983408"/>
          </a:xfrm>
          <a:prstGeom prst="rect">
            <a:avLst/>
          </a:prstGeom>
          <a:ln w="88900">
            <a:miter lim="400000"/>
          </a:ln>
        </p:spPr>
      </p:pic>
      <p:pic>
        <p:nvPicPr>
          <p:cNvPr id="5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62175" y="3665956"/>
            <a:ext cx="1318022" cy="988517"/>
          </a:xfrm>
          <a:prstGeom prst="rect">
            <a:avLst/>
          </a:prstGeom>
          <a:ln w="88900">
            <a:miter lim="400000"/>
          </a:ln>
        </p:spPr>
      </p:pic>
      <p:pic>
        <p:nvPicPr>
          <p:cNvPr id="60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221718">
            <a:off x="4990012" y="4213453"/>
            <a:ext cx="1292053" cy="998174"/>
          </a:xfrm>
          <a:prstGeom prst="rect">
            <a:avLst/>
          </a:prstGeom>
          <a:ln w="88900">
            <a:miter lim="400000"/>
          </a:ln>
        </p:spPr>
      </p:pic>
      <p:pic>
        <p:nvPicPr>
          <p:cNvPr id="61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20436273">
            <a:off x="3917807" y="4132562"/>
            <a:ext cx="1308386" cy="1159956"/>
          </a:xfrm>
          <a:prstGeom prst="rect">
            <a:avLst/>
          </a:prstGeom>
          <a:ln w="88900">
            <a:miter lim="400000"/>
          </a:ln>
        </p:spPr>
      </p:pic>
      <p:pic>
        <p:nvPicPr>
          <p:cNvPr id="62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8892716">
            <a:off x="2402714" y="4049993"/>
            <a:ext cx="1318022" cy="1757362"/>
          </a:xfrm>
          <a:prstGeom prst="rect">
            <a:avLst/>
          </a:prstGeom>
          <a:ln w="88900">
            <a:miter lim="400000"/>
          </a:ln>
        </p:spPr>
      </p:pic>
      <p:pic>
        <p:nvPicPr>
          <p:cNvPr id="63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18858159">
            <a:off x="1088476" y="2927422"/>
            <a:ext cx="1893349" cy="1420011"/>
          </a:xfrm>
          <a:prstGeom prst="rect">
            <a:avLst/>
          </a:prstGeom>
          <a:ln w="889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5886271" y="2810300"/>
            <a:ext cx="77559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defRPr sz="4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/>
            </a:pPr>
            <a:r>
              <a:rPr sz="4200"/>
              <a:t>VS</a:t>
            </a:r>
          </a:p>
        </p:txBody>
      </p:sp>
      <p:sp>
        <p:nvSpPr>
          <p:cNvPr id="65" name="Shape 65"/>
          <p:cNvSpPr/>
          <p:nvPr/>
        </p:nvSpPr>
        <p:spPr>
          <a:xfrm>
            <a:off x="6536002" y="4397397"/>
            <a:ext cx="570368" cy="63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defRPr sz="2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/>
            </a:pPr>
            <a:r>
              <a:rPr sz="2800"/>
              <a:t>VS</a:t>
            </a:r>
          </a:p>
        </p:txBody>
      </p:sp>
      <p:sp>
        <p:nvSpPr>
          <p:cNvPr id="66" name="Shape 66"/>
          <p:cNvSpPr/>
          <p:nvPr/>
        </p:nvSpPr>
        <p:spPr>
          <a:xfrm>
            <a:off x="5007646" y="5019697"/>
            <a:ext cx="570368" cy="63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defRPr sz="2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/>
            </a:pPr>
            <a:r>
              <a:rPr sz="2800"/>
              <a:t>VS</a:t>
            </a:r>
          </a:p>
        </p:txBody>
      </p:sp>
      <p:sp>
        <p:nvSpPr>
          <p:cNvPr id="67" name="Shape 67"/>
          <p:cNvSpPr/>
          <p:nvPr/>
        </p:nvSpPr>
        <p:spPr>
          <a:xfrm>
            <a:off x="3462602" y="5222897"/>
            <a:ext cx="570368" cy="63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defRPr sz="2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/>
            </a:pPr>
            <a:r>
              <a:rPr sz="2800"/>
              <a:t>VS</a:t>
            </a:r>
          </a:p>
        </p:txBody>
      </p:sp>
      <p:sp>
        <p:nvSpPr>
          <p:cNvPr id="68" name="Shape 68"/>
          <p:cNvSpPr/>
          <p:nvPr/>
        </p:nvSpPr>
        <p:spPr>
          <a:xfrm>
            <a:off x="2037630" y="3711597"/>
            <a:ext cx="570368" cy="63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defRPr sz="2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/>
            </a:pPr>
            <a:r>
              <a:rPr sz="2800"/>
              <a:t>VS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Presentación en pantalla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Default</vt:lpstr>
      <vt:lpstr>INGLÉS ADJECTIVES MARIO ALBERTO PÉREZ SÁNCHEZ JULIO DICIEMBRE </vt:lpstr>
      <vt:lpstr>ADJECTIVES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INGLÉS ADJECTIVES MARIO ALBERTO PÉREZ SÁNCHEZ JULIO DICIEMBRE </dc:title>
  <dc:creator>DELL</dc:creator>
  <cp:lastModifiedBy>DELL</cp:lastModifiedBy>
  <cp:revision>1</cp:revision>
  <dcterms:modified xsi:type="dcterms:W3CDTF">2015-10-19T19:41:15Z</dcterms:modified>
</cp:coreProperties>
</file>