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1434" y="-3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2B95A-5BAC-4AD0-B854-F958F94FA800}" type="datetimeFigureOut">
              <a:rPr lang="es-MX" smtClean="0"/>
              <a:t>19/10/2015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C14A7-A164-48F6-9E6F-0B6D1838B85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090686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2B95A-5BAC-4AD0-B854-F958F94FA800}" type="datetimeFigureOut">
              <a:rPr lang="es-MX" smtClean="0"/>
              <a:t>19/10/2015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C14A7-A164-48F6-9E6F-0B6D1838B85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34260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2B95A-5BAC-4AD0-B854-F958F94FA800}" type="datetimeFigureOut">
              <a:rPr lang="es-MX" smtClean="0"/>
              <a:t>19/10/2015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C14A7-A164-48F6-9E6F-0B6D1838B85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044058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2B95A-5BAC-4AD0-B854-F958F94FA800}" type="datetimeFigureOut">
              <a:rPr lang="es-MX" smtClean="0"/>
              <a:t>19/10/2015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C14A7-A164-48F6-9E6F-0B6D1838B85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316590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2B95A-5BAC-4AD0-B854-F958F94FA800}" type="datetimeFigureOut">
              <a:rPr lang="es-MX" smtClean="0"/>
              <a:t>19/10/2015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C14A7-A164-48F6-9E6F-0B6D1838B85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769527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2B95A-5BAC-4AD0-B854-F958F94FA800}" type="datetimeFigureOut">
              <a:rPr lang="es-MX" smtClean="0"/>
              <a:t>19/10/2015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C14A7-A164-48F6-9E6F-0B6D1838B85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851978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2B95A-5BAC-4AD0-B854-F958F94FA800}" type="datetimeFigureOut">
              <a:rPr lang="es-MX" smtClean="0"/>
              <a:t>19/10/2015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C14A7-A164-48F6-9E6F-0B6D1838B85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661386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2B95A-5BAC-4AD0-B854-F958F94FA800}" type="datetimeFigureOut">
              <a:rPr lang="es-MX" smtClean="0"/>
              <a:t>19/10/2015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C14A7-A164-48F6-9E6F-0B6D1838B85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515580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2B95A-5BAC-4AD0-B854-F958F94FA800}" type="datetimeFigureOut">
              <a:rPr lang="es-MX" smtClean="0"/>
              <a:t>19/10/2015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C14A7-A164-48F6-9E6F-0B6D1838B85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135881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2B95A-5BAC-4AD0-B854-F958F94FA800}" type="datetimeFigureOut">
              <a:rPr lang="es-MX" smtClean="0"/>
              <a:t>19/10/2015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C14A7-A164-48F6-9E6F-0B6D1838B85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612110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2B95A-5BAC-4AD0-B854-F958F94FA800}" type="datetimeFigureOut">
              <a:rPr lang="es-MX" smtClean="0"/>
              <a:t>19/10/2015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C14A7-A164-48F6-9E6F-0B6D1838B85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974038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3999" cy="69573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-72008"/>
            <a:ext cx="9143999" cy="702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32B95A-5BAC-4AD0-B854-F958F94FA800}" type="datetimeFigureOut">
              <a:rPr lang="es-MX" smtClean="0"/>
              <a:t>19/10/2015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4C14A7-A164-48F6-9E6F-0B6D1838B85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272668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hp\Desktop\PORTADA3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6415" b="22072"/>
          <a:stretch/>
        </p:blipFill>
        <p:spPr bwMode="auto">
          <a:xfrm>
            <a:off x="0" y="-99392"/>
            <a:ext cx="9289032" cy="70567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1412777"/>
            <a:ext cx="7486600" cy="2187674"/>
          </a:xfrm>
        </p:spPr>
        <p:txBody>
          <a:bodyPr>
            <a:normAutofit fontScale="90000"/>
          </a:bodyPr>
          <a:lstStyle/>
          <a:p>
            <a:pPr algn="l"/>
            <a:r>
              <a:rPr lang="es-MX" sz="3100" dirty="0" smtClean="0">
                <a:solidFill>
                  <a:schemeClr val="bg1"/>
                </a:solidFill>
                <a:latin typeface="Bell MT" panose="02020503060305020303" pitchFamily="18" charset="0"/>
              </a:rPr>
              <a:t>ESCUELA SUPERIOR DE CD. SAHAGÚN</a:t>
            </a:r>
            <a:br>
              <a:rPr lang="es-MX" sz="3100" dirty="0" smtClean="0">
                <a:solidFill>
                  <a:schemeClr val="bg1"/>
                </a:solidFill>
                <a:latin typeface="Bell MT" panose="02020503060305020303" pitchFamily="18" charset="0"/>
              </a:rPr>
            </a:br>
            <a:r>
              <a:rPr lang="es-MX" sz="3100" dirty="0" smtClean="0">
                <a:solidFill>
                  <a:schemeClr val="bg1"/>
                </a:solidFill>
                <a:latin typeface="Bell MT" panose="02020503060305020303" pitchFamily="18" charset="0"/>
              </a:rPr>
              <a:t>PRODUCTOS NOTABLES</a:t>
            </a:r>
            <a:br>
              <a:rPr lang="es-MX" sz="3100" dirty="0" smtClean="0">
                <a:solidFill>
                  <a:schemeClr val="bg1"/>
                </a:solidFill>
                <a:latin typeface="Bell MT" panose="02020503060305020303" pitchFamily="18" charset="0"/>
              </a:rPr>
            </a:br>
            <a:r>
              <a:rPr lang="es-MX" sz="3100" dirty="0" smtClean="0">
                <a:solidFill>
                  <a:schemeClr val="bg1"/>
                </a:solidFill>
                <a:latin typeface="Bell MT" panose="02020503060305020303" pitchFamily="18" charset="0"/>
              </a:rPr>
              <a:t>ING. MARCOS SÁNCHEZ JUÁREZ</a:t>
            </a:r>
            <a:br>
              <a:rPr lang="es-MX" sz="3100" dirty="0" smtClean="0">
                <a:solidFill>
                  <a:schemeClr val="bg1"/>
                </a:solidFill>
                <a:latin typeface="Bell MT" panose="02020503060305020303" pitchFamily="18" charset="0"/>
              </a:rPr>
            </a:br>
            <a:r>
              <a:rPr lang="es-MX" sz="3100" dirty="0" smtClean="0">
                <a:solidFill>
                  <a:schemeClr val="bg1"/>
                </a:solidFill>
                <a:latin typeface="Bell MT" panose="02020503060305020303" pitchFamily="18" charset="0"/>
              </a:rPr>
              <a:t>JULIO-DICIEMBRE 2015</a:t>
            </a:r>
            <a:r>
              <a:rPr lang="es-MX" dirty="0" smtClean="0"/>
              <a:t/>
            </a:r>
            <a:br>
              <a:rPr lang="es-MX" dirty="0" smtClean="0"/>
            </a:br>
            <a:endParaRPr lang="es-MX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405827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Unidad 2: Productos notables</a:t>
            </a:r>
            <a:endParaRPr lang="es-MX" dirty="0"/>
          </a:p>
        </p:txBody>
      </p:sp>
      <p:pic>
        <p:nvPicPr>
          <p:cNvPr id="6" name="5 Marcador de contenido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1412776"/>
            <a:ext cx="8640960" cy="3528392"/>
          </a:xfrm>
        </p:spPr>
      </p:pic>
    </p:spTree>
    <p:extLst>
      <p:ext uri="{BB962C8B-B14F-4D97-AF65-F5344CB8AC3E}">
        <p14:creationId xmlns:p14="http://schemas.microsoft.com/office/powerpoint/2010/main" val="595000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127</TotalTime>
  <Words>11</Words>
  <Application>Microsoft Office PowerPoint</Application>
  <PresentationFormat>Presentación en pantalla (4:3)</PresentationFormat>
  <Paragraphs>2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3" baseType="lpstr">
      <vt:lpstr>Tema de Office</vt:lpstr>
      <vt:lpstr>ESCUELA SUPERIOR DE CD. SAHAGÚN PRODUCTOS NOTABLES ING. MARCOS SÁNCHEZ JUÁREZ JULIO-DICIEMBRE 2015 </vt:lpstr>
      <vt:lpstr>Unidad 2: Productos notables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UAEH</dc:creator>
  <cp:lastModifiedBy>DELL</cp:lastModifiedBy>
  <cp:revision>5</cp:revision>
  <dcterms:created xsi:type="dcterms:W3CDTF">2015-04-07T18:25:10Z</dcterms:created>
  <dcterms:modified xsi:type="dcterms:W3CDTF">2015-10-19T19:49:03Z</dcterms:modified>
</cp:coreProperties>
</file>