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48660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ESCUELA SUPERIOR DE CD. SAHAGÚN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PRODUCTOS NOTABLES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ING. MARCOS SÁNCHEZ JUÁREZ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JULIO-DICIEMBRE 2015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Unidad 2: Productos notables</a:t>
            </a:r>
            <a:endParaRPr lang="es-MX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640960" cy="3528392"/>
          </a:xfrm>
        </p:spPr>
      </p:pic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ESCUELA SUPERIOR DE CD. SAHAGÚN PRODUCTOS NOTABLES ING. MARCOS SÁNCHEZ JUÁREZ JULIO-DICIEMBRE 2015 </vt:lpstr>
      <vt:lpstr>Unidad 2: Productos notables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5</cp:revision>
  <dcterms:created xsi:type="dcterms:W3CDTF">2015-04-07T18:25:10Z</dcterms:created>
  <dcterms:modified xsi:type="dcterms:W3CDTF">2015-10-19T19:49:03Z</dcterms:modified>
</cp:coreProperties>
</file>