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4B89D1-6D81-48F6-AE20-25316CA75F2A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7BAAD4C-D780-49C6-A743-1C19FB2BBB40}">
      <dgm:prSet phldrT="[Texto]"/>
      <dgm:spPr/>
      <dgm:t>
        <a:bodyPr/>
        <a:lstStyle/>
        <a:p>
          <a:r>
            <a:rPr lang="es-MX" dirty="0" smtClean="0"/>
            <a:t>FAMILIA</a:t>
          </a:r>
          <a:endParaRPr lang="es-MX" dirty="0"/>
        </a:p>
      </dgm:t>
    </dgm:pt>
    <dgm:pt modelId="{C1CC379C-95ED-4CEE-B165-16542BF2C472}" type="parTrans" cxnId="{DC9D54C0-7A13-4F39-803C-41E7D0849980}">
      <dgm:prSet/>
      <dgm:spPr/>
      <dgm:t>
        <a:bodyPr/>
        <a:lstStyle/>
        <a:p>
          <a:endParaRPr lang="es-MX"/>
        </a:p>
      </dgm:t>
    </dgm:pt>
    <dgm:pt modelId="{3B420714-0BC6-46BD-AF99-89D88454D2DE}" type="sibTrans" cxnId="{DC9D54C0-7A13-4F39-803C-41E7D0849980}">
      <dgm:prSet/>
      <dgm:spPr/>
      <dgm:t>
        <a:bodyPr/>
        <a:lstStyle/>
        <a:p>
          <a:endParaRPr lang="es-MX"/>
        </a:p>
      </dgm:t>
    </dgm:pt>
    <dgm:pt modelId="{DD2CEDCE-DEFB-4E8E-B781-B8151868C3E1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Comunicación</a:t>
          </a:r>
          <a:endParaRPr lang="es-MX" sz="800" dirty="0">
            <a:solidFill>
              <a:srgbClr val="0070C0"/>
            </a:solidFill>
          </a:endParaRPr>
        </a:p>
      </dgm:t>
    </dgm:pt>
    <dgm:pt modelId="{C3537EFB-A365-4954-A284-685A2852796D}" type="parTrans" cxnId="{1ED37496-6665-45B4-973E-06F1B527AEDE}">
      <dgm:prSet/>
      <dgm:spPr/>
      <dgm:t>
        <a:bodyPr/>
        <a:lstStyle/>
        <a:p>
          <a:endParaRPr lang="es-MX"/>
        </a:p>
      </dgm:t>
    </dgm:pt>
    <dgm:pt modelId="{5967D697-8BA7-4BA3-AB8C-6F0EFDB9932B}" type="sibTrans" cxnId="{1ED37496-6665-45B4-973E-06F1B527AEDE}">
      <dgm:prSet/>
      <dgm:spPr/>
      <dgm:t>
        <a:bodyPr/>
        <a:lstStyle/>
        <a:p>
          <a:endParaRPr lang="es-MX"/>
        </a:p>
      </dgm:t>
    </dgm:pt>
    <dgm:pt modelId="{D1488E19-E5FE-4340-992E-4034192BC6A4}">
      <dgm:prSet phldrT="[Texto]"/>
      <dgm:spPr/>
      <dgm:t>
        <a:bodyPr/>
        <a:lstStyle/>
        <a:p>
          <a:r>
            <a:rPr lang="es-MX" dirty="0" smtClean="0"/>
            <a:t>ESCUELA</a:t>
          </a:r>
          <a:endParaRPr lang="es-MX" dirty="0"/>
        </a:p>
      </dgm:t>
    </dgm:pt>
    <dgm:pt modelId="{C65F60E7-9F72-400D-A13D-68E8447E4899}" type="parTrans" cxnId="{FF35A71F-6696-488C-ACD3-2DBE78075A9E}">
      <dgm:prSet/>
      <dgm:spPr/>
      <dgm:t>
        <a:bodyPr/>
        <a:lstStyle/>
        <a:p>
          <a:endParaRPr lang="es-MX"/>
        </a:p>
      </dgm:t>
    </dgm:pt>
    <dgm:pt modelId="{42F47A09-473D-4BB3-88C8-08DF9EA45553}" type="sibTrans" cxnId="{FF35A71F-6696-488C-ACD3-2DBE78075A9E}">
      <dgm:prSet/>
      <dgm:spPr/>
      <dgm:t>
        <a:bodyPr/>
        <a:lstStyle/>
        <a:p>
          <a:endParaRPr lang="es-MX"/>
        </a:p>
      </dgm:t>
    </dgm:pt>
    <dgm:pt modelId="{40FBC3D3-6047-4F98-8B60-F95EDAE24AB8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Orientación </a:t>
          </a:r>
          <a:endParaRPr lang="es-MX" sz="800" dirty="0">
            <a:solidFill>
              <a:srgbClr val="0070C0"/>
            </a:solidFill>
          </a:endParaRPr>
        </a:p>
      </dgm:t>
    </dgm:pt>
    <dgm:pt modelId="{2B1D3ECF-53DF-41EC-96AB-068618B2A530}" type="parTrans" cxnId="{D5913EF6-1A5A-4BB6-B04E-E93CF09B4A4E}">
      <dgm:prSet/>
      <dgm:spPr/>
      <dgm:t>
        <a:bodyPr/>
        <a:lstStyle/>
        <a:p>
          <a:endParaRPr lang="es-MX"/>
        </a:p>
      </dgm:t>
    </dgm:pt>
    <dgm:pt modelId="{908086C3-6915-4FF0-A181-F19299626B32}" type="sibTrans" cxnId="{D5913EF6-1A5A-4BB6-B04E-E93CF09B4A4E}">
      <dgm:prSet/>
      <dgm:spPr/>
      <dgm:t>
        <a:bodyPr/>
        <a:lstStyle/>
        <a:p>
          <a:endParaRPr lang="es-MX"/>
        </a:p>
      </dgm:t>
    </dgm:pt>
    <dgm:pt modelId="{3980395E-CA68-416C-9528-836061B5A063}">
      <dgm:prSet phldrT="[Texto]"/>
      <dgm:spPr/>
      <dgm:t>
        <a:bodyPr/>
        <a:lstStyle/>
        <a:p>
          <a:r>
            <a:rPr lang="es-MX" dirty="0" smtClean="0"/>
            <a:t>SOCIAL</a:t>
          </a:r>
          <a:endParaRPr lang="es-MX" dirty="0"/>
        </a:p>
      </dgm:t>
    </dgm:pt>
    <dgm:pt modelId="{6E53472D-C221-4661-9B48-758A7B7C2EFC}" type="parTrans" cxnId="{1A355794-6CBB-4B0E-8142-2771B16A7950}">
      <dgm:prSet/>
      <dgm:spPr/>
      <dgm:t>
        <a:bodyPr/>
        <a:lstStyle/>
        <a:p>
          <a:endParaRPr lang="es-MX"/>
        </a:p>
      </dgm:t>
    </dgm:pt>
    <dgm:pt modelId="{632239EA-4856-49E5-A61F-AF53919255F1}" type="sibTrans" cxnId="{1A355794-6CBB-4B0E-8142-2771B16A7950}">
      <dgm:prSet/>
      <dgm:spPr/>
      <dgm:t>
        <a:bodyPr/>
        <a:lstStyle/>
        <a:p>
          <a:endParaRPr lang="es-MX"/>
        </a:p>
      </dgm:t>
    </dgm:pt>
    <dgm:pt modelId="{DF56A10F-A6B4-48F2-8DDE-0167387ED225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Administración del tiempo libre</a:t>
          </a:r>
          <a:endParaRPr lang="es-MX" sz="800" dirty="0">
            <a:solidFill>
              <a:srgbClr val="0070C0"/>
            </a:solidFill>
          </a:endParaRPr>
        </a:p>
      </dgm:t>
    </dgm:pt>
    <dgm:pt modelId="{ED48E9AA-B21E-4FF7-BFC3-C76C73F0BD26}" type="parTrans" cxnId="{12DF7411-D6DE-485D-AB46-4F5641BE7941}">
      <dgm:prSet/>
      <dgm:spPr/>
      <dgm:t>
        <a:bodyPr/>
        <a:lstStyle/>
        <a:p>
          <a:endParaRPr lang="es-MX"/>
        </a:p>
      </dgm:t>
    </dgm:pt>
    <dgm:pt modelId="{6BDC8DB6-0D18-41D3-8046-BB4ABEBE3C9C}" type="sibTrans" cxnId="{12DF7411-D6DE-485D-AB46-4F5641BE7941}">
      <dgm:prSet/>
      <dgm:spPr/>
      <dgm:t>
        <a:bodyPr/>
        <a:lstStyle/>
        <a:p>
          <a:endParaRPr lang="es-MX"/>
        </a:p>
      </dgm:t>
    </dgm:pt>
    <dgm:pt modelId="{51711A2F-8463-490A-8EA5-79699ADE8B1A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Responsabilidad</a:t>
          </a:r>
          <a:endParaRPr lang="es-MX" sz="800" dirty="0">
            <a:solidFill>
              <a:srgbClr val="0070C0"/>
            </a:solidFill>
          </a:endParaRPr>
        </a:p>
      </dgm:t>
    </dgm:pt>
    <dgm:pt modelId="{94E8A08D-8A74-4545-BBDD-D0694FDC72C5}" type="parTrans" cxnId="{B6E79EAC-7A55-42D4-B17A-2E7A6D1E0B55}">
      <dgm:prSet/>
      <dgm:spPr/>
      <dgm:t>
        <a:bodyPr/>
        <a:lstStyle/>
        <a:p>
          <a:endParaRPr lang="es-MX"/>
        </a:p>
      </dgm:t>
    </dgm:pt>
    <dgm:pt modelId="{F37E2858-5FC2-410E-AA49-F7F6BB7FFDAC}" type="sibTrans" cxnId="{B6E79EAC-7A55-42D4-B17A-2E7A6D1E0B55}">
      <dgm:prSet/>
      <dgm:spPr/>
      <dgm:t>
        <a:bodyPr/>
        <a:lstStyle/>
        <a:p>
          <a:endParaRPr lang="es-MX"/>
        </a:p>
      </dgm:t>
    </dgm:pt>
    <dgm:pt modelId="{FF94FB7C-EF85-48D1-8975-CDFAF0FA2218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Dialogar</a:t>
          </a:r>
          <a:endParaRPr lang="es-MX" sz="800" dirty="0">
            <a:solidFill>
              <a:srgbClr val="0070C0"/>
            </a:solidFill>
          </a:endParaRPr>
        </a:p>
      </dgm:t>
    </dgm:pt>
    <dgm:pt modelId="{5DE19A5E-8098-4F91-858E-B074C1E0C3EB}" type="parTrans" cxnId="{44EC4E21-6B88-4135-AF86-9ABE0E67539A}">
      <dgm:prSet/>
      <dgm:spPr/>
      <dgm:t>
        <a:bodyPr/>
        <a:lstStyle/>
        <a:p>
          <a:endParaRPr lang="es-MX"/>
        </a:p>
      </dgm:t>
    </dgm:pt>
    <dgm:pt modelId="{6826D11A-954C-440C-821C-12782067B936}" type="sibTrans" cxnId="{44EC4E21-6B88-4135-AF86-9ABE0E67539A}">
      <dgm:prSet/>
      <dgm:spPr/>
      <dgm:t>
        <a:bodyPr/>
        <a:lstStyle/>
        <a:p>
          <a:endParaRPr lang="es-MX"/>
        </a:p>
      </dgm:t>
    </dgm:pt>
    <dgm:pt modelId="{C63E23B1-E74B-4E8F-9283-E4ED1CA0A125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Tutorías</a:t>
          </a:r>
          <a:endParaRPr lang="es-MX" sz="800" dirty="0">
            <a:solidFill>
              <a:srgbClr val="0070C0"/>
            </a:solidFill>
          </a:endParaRPr>
        </a:p>
      </dgm:t>
    </dgm:pt>
    <dgm:pt modelId="{ED03DA64-F710-43F3-B8CE-A2F0570D7A8B}" type="parTrans" cxnId="{1108FE36-41E8-47D5-8C61-2CE30ABA66BA}">
      <dgm:prSet/>
      <dgm:spPr/>
      <dgm:t>
        <a:bodyPr/>
        <a:lstStyle/>
        <a:p>
          <a:endParaRPr lang="es-MX"/>
        </a:p>
      </dgm:t>
    </dgm:pt>
    <dgm:pt modelId="{915578AB-A929-42BA-9219-40E2B32DAD73}" type="sibTrans" cxnId="{1108FE36-41E8-47D5-8C61-2CE30ABA66BA}">
      <dgm:prSet/>
      <dgm:spPr/>
      <dgm:t>
        <a:bodyPr/>
        <a:lstStyle/>
        <a:p>
          <a:endParaRPr lang="es-MX"/>
        </a:p>
      </dgm:t>
    </dgm:pt>
    <dgm:pt modelId="{0705C9FF-87CA-437E-B9C8-00ACD37BA6F7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Normas</a:t>
          </a:r>
          <a:endParaRPr lang="es-MX" sz="800" dirty="0">
            <a:solidFill>
              <a:srgbClr val="0070C0"/>
            </a:solidFill>
          </a:endParaRPr>
        </a:p>
      </dgm:t>
    </dgm:pt>
    <dgm:pt modelId="{5323BED5-9665-48BF-8F74-76007AA044E8}" type="parTrans" cxnId="{C7F20698-54A8-4ABF-A74B-00E86CA5F81D}">
      <dgm:prSet/>
      <dgm:spPr/>
      <dgm:t>
        <a:bodyPr/>
        <a:lstStyle/>
        <a:p>
          <a:endParaRPr lang="es-MX"/>
        </a:p>
      </dgm:t>
    </dgm:pt>
    <dgm:pt modelId="{FD01EC71-7590-4FDF-975C-C741B9E6AA1B}" type="sibTrans" cxnId="{C7F20698-54A8-4ABF-A74B-00E86CA5F81D}">
      <dgm:prSet/>
      <dgm:spPr/>
      <dgm:t>
        <a:bodyPr/>
        <a:lstStyle/>
        <a:p>
          <a:endParaRPr lang="es-MX"/>
        </a:p>
      </dgm:t>
    </dgm:pt>
    <dgm:pt modelId="{84F25F10-52C7-4B6E-B53F-9942B193E13B}" type="pres">
      <dgm:prSet presAssocID="{934B89D1-6D81-48F6-AE20-25316CA75F2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7B757381-A178-439F-8E8F-04E6804F2C80}" type="pres">
      <dgm:prSet presAssocID="{77BAAD4C-D780-49C6-A743-1C19FB2BBB40}" presName="composite" presStyleCnt="0"/>
      <dgm:spPr/>
    </dgm:pt>
    <dgm:pt modelId="{78EF0EA8-00C7-486C-A7E8-74D677A38228}" type="pres">
      <dgm:prSet presAssocID="{77BAAD4C-D780-49C6-A743-1C19FB2BBB40}" presName="bentUpArrow1" presStyleLbl="alignImgPlace1" presStyleIdx="0" presStyleCnt="2"/>
      <dgm:spPr/>
    </dgm:pt>
    <dgm:pt modelId="{D4BC0EEB-F140-434A-84B3-671BF8F17C5F}" type="pres">
      <dgm:prSet presAssocID="{77BAAD4C-D780-49C6-A743-1C19FB2BBB40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0849CE-1956-4514-882E-39532A9F5725}" type="pres">
      <dgm:prSet presAssocID="{77BAAD4C-D780-49C6-A743-1C19FB2BBB4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D31F87-85DF-4FD6-9D46-E6FA93D97498}" type="pres">
      <dgm:prSet presAssocID="{3B420714-0BC6-46BD-AF99-89D88454D2DE}" presName="sibTrans" presStyleCnt="0"/>
      <dgm:spPr/>
    </dgm:pt>
    <dgm:pt modelId="{AB6FC798-B8BB-4992-857F-1E72C05DE577}" type="pres">
      <dgm:prSet presAssocID="{D1488E19-E5FE-4340-992E-4034192BC6A4}" presName="composite" presStyleCnt="0"/>
      <dgm:spPr/>
    </dgm:pt>
    <dgm:pt modelId="{C943B0E8-E78C-464E-9275-89AC1D3C1323}" type="pres">
      <dgm:prSet presAssocID="{D1488E19-E5FE-4340-992E-4034192BC6A4}" presName="bentUpArrow1" presStyleLbl="alignImgPlace1" presStyleIdx="1" presStyleCnt="2"/>
      <dgm:spPr/>
    </dgm:pt>
    <dgm:pt modelId="{803039B3-25BD-484D-80A0-2EAC65CBA9B0}" type="pres">
      <dgm:prSet presAssocID="{D1488E19-E5FE-4340-992E-4034192BC6A4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406BE1-94D8-477E-9CDE-5EEBF8DA84D5}" type="pres">
      <dgm:prSet presAssocID="{D1488E19-E5FE-4340-992E-4034192BC6A4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2DC62D-163A-49BA-AFE2-176FA9000D1C}" type="pres">
      <dgm:prSet presAssocID="{42F47A09-473D-4BB3-88C8-08DF9EA45553}" presName="sibTrans" presStyleCnt="0"/>
      <dgm:spPr/>
    </dgm:pt>
    <dgm:pt modelId="{59B1B973-CBA8-4B1D-947F-95F113A69053}" type="pres">
      <dgm:prSet presAssocID="{3980395E-CA68-416C-9528-836061B5A063}" presName="composite" presStyleCnt="0"/>
      <dgm:spPr/>
    </dgm:pt>
    <dgm:pt modelId="{33A47CA2-C796-45D1-BD97-737A18C37346}" type="pres">
      <dgm:prSet presAssocID="{3980395E-CA68-416C-9528-836061B5A06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6BD49E-D669-49FE-ADBA-5310516BD133}" type="pres">
      <dgm:prSet presAssocID="{3980395E-CA68-416C-9528-836061B5A063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5A132AB-A63A-4E13-8649-9D3782F2E3C7}" type="presOf" srcId="{0705C9FF-87CA-437E-B9C8-00ACD37BA6F7}" destId="{66406BE1-94D8-477E-9CDE-5EEBF8DA84D5}" srcOrd="0" destOrd="2" presId="urn:microsoft.com/office/officeart/2005/8/layout/StepDownProcess"/>
    <dgm:cxn modelId="{1108FE36-41E8-47D5-8C61-2CE30ABA66BA}" srcId="{D1488E19-E5FE-4340-992E-4034192BC6A4}" destId="{C63E23B1-E74B-4E8F-9283-E4ED1CA0A125}" srcOrd="1" destOrd="0" parTransId="{ED03DA64-F710-43F3-B8CE-A2F0570D7A8B}" sibTransId="{915578AB-A929-42BA-9219-40E2B32DAD73}"/>
    <dgm:cxn modelId="{E9C53F82-B47D-4B4C-9ACB-7DF2DCEF04C8}" type="presOf" srcId="{3980395E-CA68-416C-9528-836061B5A063}" destId="{33A47CA2-C796-45D1-BD97-737A18C37346}" srcOrd="0" destOrd="0" presId="urn:microsoft.com/office/officeart/2005/8/layout/StepDownProcess"/>
    <dgm:cxn modelId="{1ED37496-6665-45B4-973E-06F1B527AEDE}" srcId="{77BAAD4C-D780-49C6-A743-1C19FB2BBB40}" destId="{DD2CEDCE-DEFB-4E8E-B781-B8151868C3E1}" srcOrd="0" destOrd="0" parTransId="{C3537EFB-A365-4954-A284-685A2852796D}" sibTransId="{5967D697-8BA7-4BA3-AB8C-6F0EFDB9932B}"/>
    <dgm:cxn modelId="{DC9D54C0-7A13-4F39-803C-41E7D0849980}" srcId="{934B89D1-6D81-48F6-AE20-25316CA75F2A}" destId="{77BAAD4C-D780-49C6-A743-1C19FB2BBB40}" srcOrd="0" destOrd="0" parTransId="{C1CC379C-95ED-4CEE-B165-16542BF2C472}" sibTransId="{3B420714-0BC6-46BD-AF99-89D88454D2DE}"/>
    <dgm:cxn modelId="{B6E79EAC-7A55-42D4-B17A-2E7A6D1E0B55}" srcId="{77BAAD4C-D780-49C6-A743-1C19FB2BBB40}" destId="{51711A2F-8463-490A-8EA5-79699ADE8B1A}" srcOrd="1" destOrd="0" parTransId="{94E8A08D-8A74-4545-BBDD-D0694FDC72C5}" sibTransId="{F37E2858-5FC2-410E-AA49-F7F6BB7FFDAC}"/>
    <dgm:cxn modelId="{90D16D78-5956-4A31-B2A0-24C182186D0C}" type="presOf" srcId="{DF56A10F-A6B4-48F2-8DDE-0167387ED225}" destId="{A96BD49E-D669-49FE-ADBA-5310516BD133}" srcOrd="0" destOrd="0" presId="urn:microsoft.com/office/officeart/2005/8/layout/StepDownProcess"/>
    <dgm:cxn modelId="{12DF7411-D6DE-485D-AB46-4F5641BE7941}" srcId="{3980395E-CA68-416C-9528-836061B5A063}" destId="{DF56A10F-A6B4-48F2-8DDE-0167387ED225}" srcOrd="0" destOrd="0" parTransId="{ED48E9AA-B21E-4FF7-BFC3-C76C73F0BD26}" sibTransId="{6BDC8DB6-0D18-41D3-8046-BB4ABEBE3C9C}"/>
    <dgm:cxn modelId="{44EC4E21-6B88-4135-AF86-9ABE0E67539A}" srcId="{77BAAD4C-D780-49C6-A743-1C19FB2BBB40}" destId="{FF94FB7C-EF85-48D1-8975-CDFAF0FA2218}" srcOrd="2" destOrd="0" parTransId="{5DE19A5E-8098-4F91-858E-B074C1E0C3EB}" sibTransId="{6826D11A-954C-440C-821C-12782067B936}"/>
    <dgm:cxn modelId="{FF35A71F-6696-488C-ACD3-2DBE78075A9E}" srcId="{934B89D1-6D81-48F6-AE20-25316CA75F2A}" destId="{D1488E19-E5FE-4340-992E-4034192BC6A4}" srcOrd="1" destOrd="0" parTransId="{C65F60E7-9F72-400D-A13D-68E8447E4899}" sibTransId="{42F47A09-473D-4BB3-88C8-08DF9EA45553}"/>
    <dgm:cxn modelId="{6B6E244E-FB74-4906-AC86-7E02145A85B5}" type="presOf" srcId="{FF94FB7C-EF85-48D1-8975-CDFAF0FA2218}" destId="{1D0849CE-1956-4514-882E-39532A9F5725}" srcOrd="0" destOrd="2" presId="urn:microsoft.com/office/officeart/2005/8/layout/StepDownProcess"/>
    <dgm:cxn modelId="{1A355794-6CBB-4B0E-8142-2771B16A7950}" srcId="{934B89D1-6D81-48F6-AE20-25316CA75F2A}" destId="{3980395E-CA68-416C-9528-836061B5A063}" srcOrd="2" destOrd="0" parTransId="{6E53472D-C221-4661-9B48-758A7B7C2EFC}" sibTransId="{632239EA-4856-49E5-A61F-AF53919255F1}"/>
    <dgm:cxn modelId="{0A9E475C-3411-4448-B532-5B53EE45AD31}" type="presOf" srcId="{77BAAD4C-D780-49C6-A743-1C19FB2BBB40}" destId="{D4BC0EEB-F140-434A-84B3-671BF8F17C5F}" srcOrd="0" destOrd="0" presId="urn:microsoft.com/office/officeart/2005/8/layout/StepDownProcess"/>
    <dgm:cxn modelId="{B4E5CD93-0F67-44C7-9576-E7A434C22C6F}" type="presOf" srcId="{D1488E19-E5FE-4340-992E-4034192BC6A4}" destId="{803039B3-25BD-484D-80A0-2EAC65CBA9B0}" srcOrd="0" destOrd="0" presId="urn:microsoft.com/office/officeart/2005/8/layout/StepDownProcess"/>
    <dgm:cxn modelId="{FC573DBA-6DE0-4259-A23E-B829ADAB3AC6}" type="presOf" srcId="{40FBC3D3-6047-4F98-8B60-F95EDAE24AB8}" destId="{66406BE1-94D8-477E-9CDE-5EEBF8DA84D5}" srcOrd="0" destOrd="0" presId="urn:microsoft.com/office/officeart/2005/8/layout/StepDownProcess"/>
    <dgm:cxn modelId="{D5913EF6-1A5A-4BB6-B04E-E93CF09B4A4E}" srcId="{D1488E19-E5FE-4340-992E-4034192BC6A4}" destId="{40FBC3D3-6047-4F98-8B60-F95EDAE24AB8}" srcOrd="0" destOrd="0" parTransId="{2B1D3ECF-53DF-41EC-96AB-068618B2A530}" sibTransId="{908086C3-6915-4FF0-A181-F19299626B32}"/>
    <dgm:cxn modelId="{C7F20698-54A8-4ABF-A74B-00E86CA5F81D}" srcId="{D1488E19-E5FE-4340-992E-4034192BC6A4}" destId="{0705C9FF-87CA-437E-B9C8-00ACD37BA6F7}" srcOrd="2" destOrd="0" parTransId="{5323BED5-9665-48BF-8F74-76007AA044E8}" sibTransId="{FD01EC71-7590-4FDF-975C-C741B9E6AA1B}"/>
    <dgm:cxn modelId="{439652DA-AA34-446C-9850-6E995DF4E47D}" type="presOf" srcId="{DD2CEDCE-DEFB-4E8E-B781-B8151868C3E1}" destId="{1D0849CE-1956-4514-882E-39532A9F5725}" srcOrd="0" destOrd="0" presId="urn:microsoft.com/office/officeart/2005/8/layout/StepDownProcess"/>
    <dgm:cxn modelId="{D1873CFE-316D-4E9E-A245-75F4AB3F337A}" type="presOf" srcId="{C63E23B1-E74B-4E8F-9283-E4ED1CA0A125}" destId="{66406BE1-94D8-477E-9CDE-5EEBF8DA84D5}" srcOrd="0" destOrd="1" presId="urn:microsoft.com/office/officeart/2005/8/layout/StepDownProcess"/>
    <dgm:cxn modelId="{C4384130-0796-468D-9E98-DBB90801B42B}" type="presOf" srcId="{934B89D1-6D81-48F6-AE20-25316CA75F2A}" destId="{84F25F10-52C7-4B6E-B53F-9942B193E13B}" srcOrd="0" destOrd="0" presId="urn:microsoft.com/office/officeart/2005/8/layout/StepDownProcess"/>
    <dgm:cxn modelId="{408D82F6-46E8-4641-8431-DFCF3B23B196}" type="presOf" srcId="{51711A2F-8463-490A-8EA5-79699ADE8B1A}" destId="{1D0849CE-1956-4514-882E-39532A9F5725}" srcOrd="0" destOrd="1" presId="urn:microsoft.com/office/officeart/2005/8/layout/StepDownProcess"/>
    <dgm:cxn modelId="{69D886D4-C665-4F7B-B330-541F22241A52}" type="presParOf" srcId="{84F25F10-52C7-4B6E-B53F-9942B193E13B}" destId="{7B757381-A178-439F-8E8F-04E6804F2C80}" srcOrd="0" destOrd="0" presId="urn:microsoft.com/office/officeart/2005/8/layout/StepDownProcess"/>
    <dgm:cxn modelId="{FD741BAD-D2FE-447D-A130-24F4BBC40130}" type="presParOf" srcId="{7B757381-A178-439F-8E8F-04E6804F2C80}" destId="{78EF0EA8-00C7-486C-A7E8-74D677A38228}" srcOrd="0" destOrd="0" presId="urn:microsoft.com/office/officeart/2005/8/layout/StepDownProcess"/>
    <dgm:cxn modelId="{279B112E-EF6F-4E8C-ACE2-F5AA2C527FA4}" type="presParOf" srcId="{7B757381-A178-439F-8E8F-04E6804F2C80}" destId="{D4BC0EEB-F140-434A-84B3-671BF8F17C5F}" srcOrd="1" destOrd="0" presId="urn:microsoft.com/office/officeart/2005/8/layout/StepDownProcess"/>
    <dgm:cxn modelId="{4A66C5B4-8ADF-4973-8C01-953941C3E160}" type="presParOf" srcId="{7B757381-A178-439F-8E8F-04E6804F2C80}" destId="{1D0849CE-1956-4514-882E-39532A9F5725}" srcOrd="2" destOrd="0" presId="urn:microsoft.com/office/officeart/2005/8/layout/StepDownProcess"/>
    <dgm:cxn modelId="{D6B81A82-8269-43CB-A166-2EEF67CCAD61}" type="presParOf" srcId="{84F25F10-52C7-4B6E-B53F-9942B193E13B}" destId="{A6D31F87-85DF-4FD6-9D46-E6FA93D97498}" srcOrd="1" destOrd="0" presId="urn:microsoft.com/office/officeart/2005/8/layout/StepDownProcess"/>
    <dgm:cxn modelId="{DCDA8E48-6A42-4267-A57A-D2787FDD189F}" type="presParOf" srcId="{84F25F10-52C7-4B6E-B53F-9942B193E13B}" destId="{AB6FC798-B8BB-4992-857F-1E72C05DE577}" srcOrd="2" destOrd="0" presId="urn:microsoft.com/office/officeart/2005/8/layout/StepDownProcess"/>
    <dgm:cxn modelId="{0DEA873A-69D8-4079-8394-217822F94AAC}" type="presParOf" srcId="{AB6FC798-B8BB-4992-857F-1E72C05DE577}" destId="{C943B0E8-E78C-464E-9275-89AC1D3C1323}" srcOrd="0" destOrd="0" presId="urn:microsoft.com/office/officeart/2005/8/layout/StepDownProcess"/>
    <dgm:cxn modelId="{71D897ED-55B1-44A4-A3A1-8FDF9ADFA983}" type="presParOf" srcId="{AB6FC798-B8BB-4992-857F-1E72C05DE577}" destId="{803039B3-25BD-484D-80A0-2EAC65CBA9B0}" srcOrd="1" destOrd="0" presId="urn:microsoft.com/office/officeart/2005/8/layout/StepDownProcess"/>
    <dgm:cxn modelId="{D691F970-0B65-4769-BA3D-E313680BB9A9}" type="presParOf" srcId="{AB6FC798-B8BB-4992-857F-1E72C05DE577}" destId="{66406BE1-94D8-477E-9CDE-5EEBF8DA84D5}" srcOrd="2" destOrd="0" presId="urn:microsoft.com/office/officeart/2005/8/layout/StepDownProcess"/>
    <dgm:cxn modelId="{36AE717A-93B8-4398-AD08-E95AE390512F}" type="presParOf" srcId="{84F25F10-52C7-4B6E-B53F-9942B193E13B}" destId="{5F2DC62D-163A-49BA-AFE2-176FA9000D1C}" srcOrd="3" destOrd="0" presId="urn:microsoft.com/office/officeart/2005/8/layout/StepDownProcess"/>
    <dgm:cxn modelId="{E5D28B82-75A9-4340-98B0-08054E3A3957}" type="presParOf" srcId="{84F25F10-52C7-4B6E-B53F-9942B193E13B}" destId="{59B1B973-CBA8-4B1D-947F-95F113A69053}" srcOrd="4" destOrd="0" presId="urn:microsoft.com/office/officeart/2005/8/layout/StepDownProcess"/>
    <dgm:cxn modelId="{8D28C675-2358-4818-B1D4-47148C3A3794}" type="presParOf" srcId="{59B1B973-CBA8-4B1D-947F-95F113A69053}" destId="{33A47CA2-C796-45D1-BD97-737A18C37346}" srcOrd="0" destOrd="0" presId="urn:microsoft.com/office/officeart/2005/8/layout/StepDownProcess"/>
    <dgm:cxn modelId="{E9F78B19-31C1-481F-B261-588E438064F7}" type="presParOf" srcId="{59B1B973-CBA8-4B1D-947F-95F113A69053}" destId="{A96BD49E-D669-49FE-ADBA-5310516BD13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5A34B9-1AFB-440E-8340-D9940B9569D4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FBB79F1-EE4F-47DE-92CB-0CC1B8D0C965}">
      <dgm:prSet phldrT="[Texto]"/>
      <dgm:spPr/>
      <dgm:t>
        <a:bodyPr/>
        <a:lstStyle/>
        <a:p>
          <a:r>
            <a:rPr lang="es-MX" dirty="0" smtClean="0"/>
            <a:t>FAMILIA</a:t>
          </a:r>
          <a:endParaRPr lang="es-MX" dirty="0"/>
        </a:p>
      </dgm:t>
    </dgm:pt>
    <dgm:pt modelId="{2A65030A-3B64-464E-A292-B88587DF64E9}" type="parTrans" cxnId="{754A0089-AB0B-4B4E-ADB2-632282452E8C}">
      <dgm:prSet/>
      <dgm:spPr/>
      <dgm:t>
        <a:bodyPr/>
        <a:lstStyle/>
        <a:p>
          <a:endParaRPr lang="es-MX"/>
        </a:p>
      </dgm:t>
    </dgm:pt>
    <dgm:pt modelId="{6913B9D1-4F26-4C74-85DA-67F84379989C}" type="sibTrans" cxnId="{754A0089-AB0B-4B4E-ADB2-632282452E8C}">
      <dgm:prSet/>
      <dgm:spPr/>
      <dgm:t>
        <a:bodyPr/>
        <a:lstStyle/>
        <a:p>
          <a:endParaRPr lang="es-MX"/>
        </a:p>
      </dgm:t>
    </dgm:pt>
    <dgm:pt modelId="{DE68D5D0-793A-4D51-9C67-B80556D1B446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Escasa comunicación</a:t>
          </a:r>
          <a:endParaRPr lang="es-MX" sz="800" dirty="0">
            <a:solidFill>
              <a:srgbClr val="0070C0"/>
            </a:solidFill>
          </a:endParaRPr>
        </a:p>
      </dgm:t>
    </dgm:pt>
    <dgm:pt modelId="{C192549E-14CE-43A0-9C6A-72B072CDEABF}" type="parTrans" cxnId="{1813FCF4-2E0E-4C13-A89E-E448FA5BD52C}">
      <dgm:prSet/>
      <dgm:spPr/>
      <dgm:t>
        <a:bodyPr/>
        <a:lstStyle/>
        <a:p>
          <a:endParaRPr lang="es-MX"/>
        </a:p>
      </dgm:t>
    </dgm:pt>
    <dgm:pt modelId="{3534E86B-7BF7-4DD1-8E29-461B4EEAD673}" type="sibTrans" cxnId="{1813FCF4-2E0E-4C13-A89E-E448FA5BD52C}">
      <dgm:prSet/>
      <dgm:spPr/>
      <dgm:t>
        <a:bodyPr/>
        <a:lstStyle/>
        <a:p>
          <a:endParaRPr lang="es-MX"/>
        </a:p>
      </dgm:t>
    </dgm:pt>
    <dgm:pt modelId="{4EC296A2-06ED-4CFC-85F5-FDDEC4B0D276}">
      <dgm:prSet phldrT="[Texto]"/>
      <dgm:spPr/>
      <dgm:t>
        <a:bodyPr/>
        <a:lstStyle/>
        <a:p>
          <a:r>
            <a:rPr lang="es-MX" dirty="0" smtClean="0"/>
            <a:t>ESCUELA</a:t>
          </a:r>
          <a:endParaRPr lang="es-MX" dirty="0"/>
        </a:p>
      </dgm:t>
    </dgm:pt>
    <dgm:pt modelId="{B493958E-3B27-4801-9E12-641724621D7C}" type="parTrans" cxnId="{D4638C29-AF6C-4432-B537-4EDC3B47307A}">
      <dgm:prSet/>
      <dgm:spPr/>
      <dgm:t>
        <a:bodyPr/>
        <a:lstStyle/>
        <a:p>
          <a:endParaRPr lang="es-MX"/>
        </a:p>
      </dgm:t>
    </dgm:pt>
    <dgm:pt modelId="{EC1F78A1-BA0A-4921-9B91-7CD49CB0EAE8}" type="sibTrans" cxnId="{D4638C29-AF6C-4432-B537-4EDC3B47307A}">
      <dgm:prSet/>
      <dgm:spPr/>
      <dgm:t>
        <a:bodyPr/>
        <a:lstStyle/>
        <a:p>
          <a:endParaRPr lang="es-MX"/>
        </a:p>
      </dgm:t>
    </dgm:pt>
    <dgm:pt modelId="{B79D7C24-18E3-43E5-9366-17A6223895F0}">
      <dgm:prSet phldrT="[Texto]"/>
      <dgm:spPr/>
      <dgm:t>
        <a:bodyPr/>
        <a:lstStyle/>
        <a:p>
          <a:r>
            <a:rPr lang="es-MX" dirty="0" smtClean="0">
              <a:solidFill>
                <a:srgbClr val="0070C0"/>
              </a:solidFill>
            </a:rPr>
            <a:t>Orientación</a:t>
          </a:r>
          <a:endParaRPr lang="es-MX" dirty="0">
            <a:solidFill>
              <a:srgbClr val="0070C0"/>
            </a:solidFill>
          </a:endParaRPr>
        </a:p>
      </dgm:t>
    </dgm:pt>
    <dgm:pt modelId="{029F5392-A4F8-4B3B-94AE-3CF8EEF859D6}" type="parTrans" cxnId="{486B75E5-9F69-4350-8243-ABCE0B95790D}">
      <dgm:prSet/>
      <dgm:spPr/>
      <dgm:t>
        <a:bodyPr/>
        <a:lstStyle/>
        <a:p>
          <a:endParaRPr lang="es-MX"/>
        </a:p>
      </dgm:t>
    </dgm:pt>
    <dgm:pt modelId="{E8947C3C-B83F-49AD-B445-269FC24C475A}" type="sibTrans" cxnId="{486B75E5-9F69-4350-8243-ABCE0B95790D}">
      <dgm:prSet/>
      <dgm:spPr/>
      <dgm:t>
        <a:bodyPr/>
        <a:lstStyle/>
        <a:p>
          <a:endParaRPr lang="es-MX"/>
        </a:p>
      </dgm:t>
    </dgm:pt>
    <dgm:pt modelId="{83CAA518-DEB7-40F4-941F-6128DC5D1F2D}">
      <dgm:prSet phldrT="[Texto]"/>
      <dgm:spPr/>
      <dgm:t>
        <a:bodyPr/>
        <a:lstStyle/>
        <a:p>
          <a:r>
            <a:rPr lang="es-MX" dirty="0" smtClean="0"/>
            <a:t>SOCIAL</a:t>
          </a:r>
          <a:endParaRPr lang="es-MX" dirty="0"/>
        </a:p>
      </dgm:t>
    </dgm:pt>
    <dgm:pt modelId="{B684623A-1E3A-4A17-B8EE-B81520E16600}" type="parTrans" cxnId="{36FCEB64-3718-45FE-9525-F387F22B2296}">
      <dgm:prSet/>
      <dgm:spPr/>
      <dgm:t>
        <a:bodyPr/>
        <a:lstStyle/>
        <a:p>
          <a:endParaRPr lang="es-MX"/>
        </a:p>
      </dgm:t>
    </dgm:pt>
    <dgm:pt modelId="{50FBAD2A-8AF2-4548-8864-3E8288E0BBC0}" type="sibTrans" cxnId="{36FCEB64-3718-45FE-9525-F387F22B2296}">
      <dgm:prSet/>
      <dgm:spPr/>
      <dgm:t>
        <a:bodyPr/>
        <a:lstStyle/>
        <a:p>
          <a:endParaRPr lang="es-MX"/>
        </a:p>
      </dgm:t>
    </dgm:pt>
    <dgm:pt modelId="{E65CD459-538E-4A7A-A4A6-AFF56D9DC284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Uso recurrente de alcohol, tabaco,</a:t>
          </a:r>
          <a:endParaRPr lang="es-MX" sz="800" dirty="0">
            <a:solidFill>
              <a:srgbClr val="0070C0"/>
            </a:solidFill>
          </a:endParaRPr>
        </a:p>
      </dgm:t>
    </dgm:pt>
    <dgm:pt modelId="{86D72808-72FF-4842-A4F5-B5A4B5024350}" type="parTrans" cxnId="{7EF2CC9C-B80D-4B44-936A-00B7A86BFE65}">
      <dgm:prSet/>
      <dgm:spPr/>
      <dgm:t>
        <a:bodyPr/>
        <a:lstStyle/>
        <a:p>
          <a:endParaRPr lang="es-MX"/>
        </a:p>
      </dgm:t>
    </dgm:pt>
    <dgm:pt modelId="{7D583AFA-88BC-46E2-A46C-1BBA64C674ED}" type="sibTrans" cxnId="{7EF2CC9C-B80D-4B44-936A-00B7A86BFE65}">
      <dgm:prSet/>
      <dgm:spPr/>
      <dgm:t>
        <a:bodyPr/>
        <a:lstStyle/>
        <a:p>
          <a:endParaRPr lang="es-MX"/>
        </a:p>
      </dgm:t>
    </dgm:pt>
    <dgm:pt modelId="{EB1EE716-6ACD-4DCF-B70C-41F4B9F96C60}">
      <dgm:prSet phldrT="[Texto]"/>
      <dgm:spPr/>
      <dgm:t>
        <a:bodyPr/>
        <a:lstStyle/>
        <a:p>
          <a:r>
            <a:rPr lang="es-MX" dirty="0" smtClean="0">
              <a:solidFill>
                <a:srgbClr val="0070C0"/>
              </a:solidFill>
            </a:rPr>
            <a:t>Tutorías</a:t>
          </a:r>
          <a:endParaRPr lang="es-MX" dirty="0">
            <a:solidFill>
              <a:srgbClr val="0070C0"/>
            </a:solidFill>
          </a:endParaRPr>
        </a:p>
      </dgm:t>
    </dgm:pt>
    <dgm:pt modelId="{456A8DAC-E138-41AE-B9BA-9BC784E59B94}" type="parTrans" cxnId="{9B26481E-00A8-44B0-9C4B-66FB645F4B00}">
      <dgm:prSet/>
      <dgm:spPr/>
      <dgm:t>
        <a:bodyPr/>
        <a:lstStyle/>
        <a:p>
          <a:endParaRPr lang="es-MX"/>
        </a:p>
      </dgm:t>
    </dgm:pt>
    <dgm:pt modelId="{1FB63C75-1961-4FEC-AA21-83935951B402}" type="sibTrans" cxnId="{9B26481E-00A8-44B0-9C4B-66FB645F4B00}">
      <dgm:prSet/>
      <dgm:spPr/>
      <dgm:t>
        <a:bodyPr/>
        <a:lstStyle/>
        <a:p>
          <a:endParaRPr lang="es-MX"/>
        </a:p>
      </dgm:t>
    </dgm:pt>
    <dgm:pt modelId="{ADBE02A1-83ED-446B-B9C6-34ECADB8BC08}">
      <dgm:prSet phldrT="[Texto]"/>
      <dgm:spPr/>
      <dgm:t>
        <a:bodyPr/>
        <a:lstStyle/>
        <a:p>
          <a:endParaRPr lang="es-MX" dirty="0"/>
        </a:p>
      </dgm:t>
    </dgm:pt>
    <dgm:pt modelId="{414EA4F6-0869-498C-92CC-CE21E73A5AFA}" type="parTrans" cxnId="{138582D2-C19A-43BB-8590-728AD6363491}">
      <dgm:prSet/>
      <dgm:spPr/>
      <dgm:t>
        <a:bodyPr/>
        <a:lstStyle/>
        <a:p>
          <a:endParaRPr lang="es-MX"/>
        </a:p>
      </dgm:t>
    </dgm:pt>
    <dgm:pt modelId="{AC31EC81-253D-41DC-8CD3-CE553B139D8C}" type="sibTrans" cxnId="{138582D2-C19A-43BB-8590-728AD6363491}">
      <dgm:prSet/>
      <dgm:spPr/>
      <dgm:t>
        <a:bodyPr/>
        <a:lstStyle/>
        <a:p>
          <a:endParaRPr lang="es-MX"/>
        </a:p>
      </dgm:t>
    </dgm:pt>
    <dgm:pt modelId="{56942A7F-FD69-406A-9605-2F744C803862}">
      <dgm:prSet phldrT="[Texto]"/>
      <dgm:spPr/>
      <dgm:t>
        <a:bodyPr/>
        <a:lstStyle/>
        <a:p>
          <a:endParaRPr lang="es-MX" sz="600" dirty="0"/>
        </a:p>
      </dgm:t>
    </dgm:pt>
    <dgm:pt modelId="{BD1A0F89-76AD-4257-994B-9C08F48328A9}" type="parTrans" cxnId="{C7C61BFB-16D4-4E09-A48B-497CD282C41E}">
      <dgm:prSet/>
      <dgm:spPr/>
      <dgm:t>
        <a:bodyPr/>
        <a:lstStyle/>
        <a:p>
          <a:endParaRPr lang="es-MX"/>
        </a:p>
      </dgm:t>
    </dgm:pt>
    <dgm:pt modelId="{078091F2-3A8C-4C6E-B089-B35EF89DED14}" type="sibTrans" cxnId="{C7C61BFB-16D4-4E09-A48B-497CD282C41E}">
      <dgm:prSet/>
      <dgm:spPr/>
      <dgm:t>
        <a:bodyPr/>
        <a:lstStyle/>
        <a:p>
          <a:endParaRPr lang="es-MX"/>
        </a:p>
      </dgm:t>
    </dgm:pt>
    <dgm:pt modelId="{21B9FDD7-12A5-4300-8EEA-8B26D47D2B81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No establecer limites</a:t>
          </a:r>
          <a:endParaRPr lang="es-MX" sz="800" dirty="0">
            <a:solidFill>
              <a:srgbClr val="0070C0"/>
            </a:solidFill>
          </a:endParaRPr>
        </a:p>
      </dgm:t>
    </dgm:pt>
    <dgm:pt modelId="{5CAE16C4-384E-4DCF-AA25-3629199D44B5}" type="parTrans" cxnId="{681FB82E-893C-4B55-AB5C-3965A91D1CCE}">
      <dgm:prSet/>
      <dgm:spPr/>
      <dgm:t>
        <a:bodyPr/>
        <a:lstStyle/>
        <a:p>
          <a:endParaRPr lang="es-MX"/>
        </a:p>
      </dgm:t>
    </dgm:pt>
    <dgm:pt modelId="{B496DA44-62AC-4DCA-98F8-2A9BDA433E7F}" type="sibTrans" cxnId="{681FB82E-893C-4B55-AB5C-3965A91D1CCE}">
      <dgm:prSet/>
      <dgm:spPr/>
      <dgm:t>
        <a:bodyPr/>
        <a:lstStyle/>
        <a:p>
          <a:endParaRPr lang="es-MX"/>
        </a:p>
      </dgm:t>
    </dgm:pt>
    <dgm:pt modelId="{CCC2526B-B35C-4C8E-B8C5-BDE2FCB582A1}">
      <dgm:prSet phldrT="[Texto]" custT="1"/>
      <dgm:spPr/>
      <dgm:t>
        <a:bodyPr/>
        <a:lstStyle/>
        <a:p>
          <a:r>
            <a:rPr lang="es-MX" sz="800" dirty="0" smtClean="0">
              <a:solidFill>
                <a:srgbClr val="0070C0"/>
              </a:solidFill>
            </a:rPr>
            <a:t>Amistades</a:t>
          </a:r>
          <a:endParaRPr lang="es-MX" sz="800" dirty="0">
            <a:solidFill>
              <a:srgbClr val="0070C0"/>
            </a:solidFill>
          </a:endParaRPr>
        </a:p>
      </dgm:t>
    </dgm:pt>
    <dgm:pt modelId="{8B5B5D0E-D436-402D-8ECC-4F6BE98469CB}" type="parTrans" cxnId="{148D6201-93B5-4580-B8B3-7F051161BE28}">
      <dgm:prSet/>
      <dgm:spPr/>
      <dgm:t>
        <a:bodyPr/>
        <a:lstStyle/>
        <a:p>
          <a:endParaRPr lang="es-MX"/>
        </a:p>
      </dgm:t>
    </dgm:pt>
    <dgm:pt modelId="{4B5634CC-0604-4F21-B93D-60BC056820A5}" type="sibTrans" cxnId="{148D6201-93B5-4580-B8B3-7F051161BE28}">
      <dgm:prSet/>
      <dgm:spPr/>
      <dgm:t>
        <a:bodyPr/>
        <a:lstStyle/>
        <a:p>
          <a:endParaRPr lang="es-MX"/>
        </a:p>
      </dgm:t>
    </dgm:pt>
    <dgm:pt modelId="{DE2E9BEE-29AC-4CAC-B9D2-8A6673AAA743}" type="pres">
      <dgm:prSet presAssocID="{3E5A34B9-1AFB-440E-8340-D9940B9569D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381B4ED5-B594-4070-ACE7-99F6DA966E5C}" type="pres">
      <dgm:prSet presAssocID="{6FBB79F1-EE4F-47DE-92CB-0CC1B8D0C965}" presName="composite" presStyleCnt="0"/>
      <dgm:spPr/>
    </dgm:pt>
    <dgm:pt modelId="{2D1E5D9B-42D1-4936-9548-A484C70367CA}" type="pres">
      <dgm:prSet presAssocID="{6FBB79F1-EE4F-47DE-92CB-0CC1B8D0C965}" presName="bentUpArrow1" presStyleLbl="alignImgPlace1" presStyleIdx="0" presStyleCnt="2"/>
      <dgm:spPr/>
    </dgm:pt>
    <dgm:pt modelId="{BBB507AD-6C22-4010-98FF-4749AAFD956E}" type="pres">
      <dgm:prSet presAssocID="{6FBB79F1-EE4F-47DE-92CB-0CC1B8D0C965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770898-CEA2-4284-8685-29C38BE25BC6}" type="pres">
      <dgm:prSet presAssocID="{6FBB79F1-EE4F-47DE-92CB-0CC1B8D0C965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D2FD88-4922-42AF-9C80-CE5ABA1E9B61}" type="pres">
      <dgm:prSet presAssocID="{6913B9D1-4F26-4C74-85DA-67F84379989C}" presName="sibTrans" presStyleCnt="0"/>
      <dgm:spPr/>
    </dgm:pt>
    <dgm:pt modelId="{2792757F-5EFA-40D6-93B2-F3AD1C9ACADE}" type="pres">
      <dgm:prSet presAssocID="{4EC296A2-06ED-4CFC-85F5-FDDEC4B0D276}" presName="composite" presStyleCnt="0"/>
      <dgm:spPr/>
    </dgm:pt>
    <dgm:pt modelId="{537D7575-9F9B-466D-80E0-185FBB6B3D62}" type="pres">
      <dgm:prSet presAssocID="{4EC296A2-06ED-4CFC-85F5-FDDEC4B0D276}" presName="bentUpArrow1" presStyleLbl="alignImgPlace1" presStyleIdx="1" presStyleCnt="2"/>
      <dgm:spPr/>
    </dgm:pt>
    <dgm:pt modelId="{5AC0C0CD-64A0-4FEA-AF69-4287E364E88B}" type="pres">
      <dgm:prSet presAssocID="{4EC296A2-06ED-4CFC-85F5-FDDEC4B0D276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38D052-86BF-45B0-8B85-89E805824146}" type="pres">
      <dgm:prSet presAssocID="{4EC296A2-06ED-4CFC-85F5-FDDEC4B0D276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79745B-22E0-4619-BA3C-41E9EE2BF3C9}" type="pres">
      <dgm:prSet presAssocID="{EC1F78A1-BA0A-4921-9B91-7CD49CB0EAE8}" presName="sibTrans" presStyleCnt="0"/>
      <dgm:spPr/>
    </dgm:pt>
    <dgm:pt modelId="{3A65CAF2-4D20-4794-B926-337FCD651143}" type="pres">
      <dgm:prSet presAssocID="{83CAA518-DEB7-40F4-941F-6128DC5D1F2D}" presName="composite" presStyleCnt="0"/>
      <dgm:spPr/>
    </dgm:pt>
    <dgm:pt modelId="{AC5D58CE-0F1E-418F-B263-203B165DB097}" type="pres">
      <dgm:prSet presAssocID="{83CAA518-DEB7-40F4-941F-6128DC5D1F2D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9F9506-347E-40E2-9778-7A632713D362}" type="pres">
      <dgm:prSet presAssocID="{83CAA518-DEB7-40F4-941F-6128DC5D1F2D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B26481E-00A8-44B0-9C4B-66FB645F4B00}" srcId="{4EC296A2-06ED-4CFC-85F5-FDDEC4B0D276}" destId="{EB1EE716-6ACD-4DCF-B70C-41F4B9F96C60}" srcOrd="1" destOrd="0" parTransId="{456A8DAC-E138-41AE-B9BA-9BC784E59B94}" sibTransId="{1FB63C75-1961-4FEC-AA21-83935951B402}"/>
    <dgm:cxn modelId="{681FB82E-893C-4B55-AB5C-3965A91D1CCE}" srcId="{6FBB79F1-EE4F-47DE-92CB-0CC1B8D0C965}" destId="{21B9FDD7-12A5-4300-8EEA-8B26D47D2B81}" srcOrd="1" destOrd="0" parTransId="{5CAE16C4-384E-4DCF-AA25-3629199D44B5}" sibTransId="{B496DA44-62AC-4DCA-98F8-2A9BDA433E7F}"/>
    <dgm:cxn modelId="{6F19E8B4-57D8-48E7-BBB8-CA85E6C0986C}" type="presOf" srcId="{3E5A34B9-1AFB-440E-8340-D9940B9569D4}" destId="{DE2E9BEE-29AC-4CAC-B9D2-8A6673AAA743}" srcOrd="0" destOrd="0" presId="urn:microsoft.com/office/officeart/2005/8/layout/StepDownProcess"/>
    <dgm:cxn modelId="{53F387B7-1DB8-4120-98FE-CAA2AE60F850}" type="presOf" srcId="{56942A7F-FD69-406A-9605-2F744C803862}" destId="{5D770898-CEA2-4284-8685-29C38BE25BC6}" srcOrd="0" destOrd="2" presId="urn:microsoft.com/office/officeart/2005/8/layout/StepDownProcess"/>
    <dgm:cxn modelId="{59D35E41-7E32-4433-A901-F8538C715D03}" type="presOf" srcId="{B79D7C24-18E3-43E5-9366-17A6223895F0}" destId="{DA38D052-86BF-45B0-8B85-89E805824146}" srcOrd="0" destOrd="0" presId="urn:microsoft.com/office/officeart/2005/8/layout/StepDownProcess"/>
    <dgm:cxn modelId="{D4638C29-AF6C-4432-B537-4EDC3B47307A}" srcId="{3E5A34B9-1AFB-440E-8340-D9940B9569D4}" destId="{4EC296A2-06ED-4CFC-85F5-FDDEC4B0D276}" srcOrd="1" destOrd="0" parTransId="{B493958E-3B27-4801-9E12-641724621D7C}" sibTransId="{EC1F78A1-BA0A-4921-9B91-7CD49CB0EAE8}"/>
    <dgm:cxn modelId="{7EF2CC9C-B80D-4B44-936A-00B7A86BFE65}" srcId="{83CAA518-DEB7-40F4-941F-6128DC5D1F2D}" destId="{E65CD459-538E-4A7A-A4A6-AFF56D9DC284}" srcOrd="0" destOrd="0" parTransId="{86D72808-72FF-4842-A4F5-B5A4B5024350}" sibTransId="{7D583AFA-88BC-46E2-A46C-1BBA64C674ED}"/>
    <dgm:cxn modelId="{1813FCF4-2E0E-4C13-A89E-E448FA5BD52C}" srcId="{6FBB79F1-EE4F-47DE-92CB-0CC1B8D0C965}" destId="{DE68D5D0-793A-4D51-9C67-B80556D1B446}" srcOrd="0" destOrd="0" parTransId="{C192549E-14CE-43A0-9C6A-72B072CDEABF}" sibTransId="{3534E86B-7BF7-4DD1-8E29-461B4EEAD673}"/>
    <dgm:cxn modelId="{754A0089-AB0B-4B4E-ADB2-632282452E8C}" srcId="{3E5A34B9-1AFB-440E-8340-D9940B9569D4}" destId="{6FBB79F1-EE4F-47DE-92CB-0CC1B8D0C965}" srcOrd="0" destOrd="0" parTransId="{2A65030A-3B64-464E-A292-B88587DF64E9}" sibTransId="{6913B9D1-4F26-4C74-85DA-67F84379989C}"/>
    <dgm:cxn modelId="{0331FBD6-FDF3-4429-A8B0-6B7AE0A7D1C9}" type="presOf" srcId="{DE68D5D0-793A-4D51-9C67-B80556D1B446}" destId="{5D770898-CEA2-4284-8685-29C38BE25BC6}" srcOrd="0" destOrd="0" presId="urn:microsoft.com/office/officeart/2005/8/layout/StepDownProcess"/>
    <dgm:cxn modelId="{486B75E5-9F69-4350-8243-ABCE0B95790D}" srcId="{4EC296A2-06ED-4CFC-85F5-FDDEC4B0D276}" destId="{B79D7C24-18E3-43E5-9366-17A6223895F0}" srcOrd="0" destOrd="0" parTransId="{029F5392-A4F8-4B3B-94AE-3CF8EEF859D6}" sibTransId="{E8947C3C-B83F-49AD-B445-269FC24C475A}"/>
    <dgm:cxn modelId="{AE730DF9-B93B-4902-8C0E-5043FA9059D5}" type="presOf" srcId="{EB1EE716-6ACD-4DCF-B70C-41F4B9F96C60}" destId="{DA38D052-86BF-45B0-8B85-89E805824146}" srcOrd="0" destOrd="1" presId="urn:microsoft.com/office/officeart/2005/8/layout/StepDownProcess"/>
    <dgm:cxn modelId="{8084667A-45FD-4FA2-BC1F-A54086675791}" type="presOf" srcId="{83CAA518-DEB7-40F4-941F-6128DC5D1F2D}" destId="{AC5D58CE-0F1E-418F-B263-203B165DB097}" srcOrd="0" destOrd="0" presId="urn:microsoft.com/office/officeart/2005/8/layout/StepDownProcess"/>
    <dgm:cxn modelId="{72C94895-6236-41AA-9BE9-78646399F4DB}" type="presOf" srcId="{E65CD459-538E-4A7A-A4A6-AFF56D9DC284}" destId="{019F9506-347E-40E2-9778-7A632713D362}" srcOrd="0" destOrd="0" presId="urn:microsoft.com/office/officeart/2005/8/layout/StepDownProcess"/>
    <dgm:cxn modelId="{8E965FC2-9B08-4A39-BDF7-886515D397F4}" type="presOf" srcId="{CCC2526B-B35C-4C8E-B8C5-BDE2FCB582A1}" destId="{019F9506-347E-40E2-9778-7A632713D362}" srcOrd="0" destOrd="1" presId="urn:microsoft.com/office/officeart/2005/8/layout/StepDownProcess"/>
    <dgm:cxn modelId="{138582D2-C19A-43BB-8590-728AD6363491}" srcId="{4EC296A2-06ED-4CFC-85F5-FDDEC4B0D276}" destId="{ADBE02A1-83ED-446B-B9C6-34ECADB8BC08}" srcOrd="2" destOrd="0" parTransId="{414EA4F6-0869-498C-92CC-CE21E73A5AFA}" sibTransId="{AC31EC81-253D-41DC-8CD3-CE553B139D8C}"/>
    <dgm:cxn modelId="{3DBC47D3-D7D7-46E8-9DCD-2B5B1B1045EF}" type="presOf" srcId="{4EC296A2-06ED-4CFC-85F5-FDDEC4B0D276}" destId="{5AC0C0CD-64A0-4FEA-AF69-4287E364E88B}" srcOrd="0" destOrd="0" presId="urn:microsoft.com/office/officeart/2005/8/layout/StepDownProcess"/>
    <dgm:cxn modelId="{9F8CDB15-D087-4B82-B6AB-DA46DAEE081D}" type="presOf" srcId="{ADBE02A1-83ED-446B-B9C6-34ECADB8BC08}" destId="{DA38D052-86BF-45B0-8B85-89E805824146}" srcOrd="0" destOrd="2" presId="urn:microsoft.com/office/officeart/2005/8/layout/StepDownProcess"/>
    <dgm:cxn modelId="{36FCEB64-3718-45FE-9525-F387F22B2296}" srcId="{3E5A34B9-1AFB-440E-8340-D9940B9569D4}" destId="{83CAA518-DEB7-40F4-941F-6128DC5D1F2D}" srcOrd="2" destOrd="0" parTransId="{B684623A-1E3A-4A17-B8EE-B81520E16600}" sibTransId="{50FBAD2A-8AF2-4548-8864-3E8288E0BBC0}"/>
    <dgm:cxn modelId="{8364C707-7AB6-41B7-B42D-C45868564ED9}" type="presOf" srcId="{21B9FDD7-12A5-4300-8EEA-8B26D47D2B81}" destId="{5D770898-CEA2-4284-8685-29C38BE25BC6}" srcOrd="0" destOrd="1" presId="urn:microsoft.com/office/officeart/2005/8/layout/StepDownProcess"/>
    <dgm:cxn modelId="{148D6201-93B5-4580-B8B3-7F051161BE28}" srcId="{83CAA518-DEB7-40F4-941F-6128DC5D1F2D}" destId="{CCC2526B-B35C-4C8E-B8C5-BDE2FCB582A1}" srcOrd="1" destOrd="0" parTransId="{8B5B5D0E-D436-402D-8ECC-4F6BE98469CB}" sibTransId="{4B5634CC-0604-4F21-B93D-60BC056820A5}"/>
    <dgm:cxn modelId="{00E4139B-65D1-495C-B48A-DE5594EC4D1A}" type="presOf" srcId="{6FBB79F1-EE4F-47DE-92CB-0CC1B8D0C965}" destId="{BBB507AD-6C22-4010-98FF-4749AAFD956E}" srcOrd="0" destOrd="0" presId="urn:microsoft.com/office/officeart/2005/8/layout/StepDownProcess"/>
    <dgm:cxn modelId="{C7C61BFB-16D4-4E09-A48B-497CD282C41E}" srcId="{6FBB79F1-EE4F-47DE-92CB-0CC1B8D0C965}" destId="{56942A7F-FD69-406A-9605-2F744C803862}" srcOrd="2" destOrd="0" parTransId="{BD1A0F89-76AD-4257-994B-9C08F48328A9}" sibTransId="{078091F2-3A8C-4C6E-B089-B35EF89DED14}"/>
    <dgm:cxn modelId="{418CC5D2-7D45-4479-B059-11A614DB0EAC}" type="presParOf" srcId="{DE2E9BEE-29AC-4CAC-B9D2-8A6673AAA743}" destId="{381B4ED5-B594-4070-ACE7-99F6DA966E5C}" srcOrd="0" destOrd="0" presId="urn:microsoft.com/office/officeart/2005/8/layout/StepDownProcess"/>
    <dgm:cxn modelId="{A8DAAB32-39C5-4B55-802A-3F12831CEAEF}" type="presParOf" srcId="{381B4ED5-B594-4070-ACE7-99F6DA966E5C}" destId="{2D1E5D9B-42D1-4936-9548-A484C70367CA}" srcOrd="0" destOrd="0" presId="urn:microsoft.com/office/officeart/2005/8/layout/StepDownProcess"/>
    <dgm:cxn modelId="{A450DAD9-BCDB-4D9E-A953-C260CB22E60D}" type="presParOf" srcId="{381B4ED5-B594-4070-ACE7-99F6DA966E5C}" destId="{BBB507AD-6C22-4010-98FF-4749AAFD956E}" srcOrd="1" destOrd="0" presId="urn:microsoft.com/office/officeart/2005/8/layout/StepDownProcess"/>
    <dgm:cxn modelId="{7949A9AB-00E1-435F-A1DD-BB9548B9B4F1}" type="presParOf" srcId="{381B4ED5-B594-4070-ACE7-99F6DA966E5C}" destId="{5D770898-CEA2-4284-8685-29C38BE25BC6}" srcOrd="2" destOrd="0" presId="urn:microsoft.com/office/officeart/2005/8/layout/StepDownProcess"/>
    <dgm:cxn modelId="{7F173D1B-C891-420A-97E8-E09467BFE4F4}" type="presParOf" srcId="{DE2E9BEE-29AC-4CAC-B9D2-8A6673AAA743}" destId="{A9D2FD88-4922-42AF-9C80-CE5ABA1E9B61}" srcOrd="1" destOrd="0" presId="urn:microsoft.com/office/officeart/2005/8/layout/StepDownProcess"/>
    <dgm:cxn modelId="{BCEFDDAC-2AAD-4089-948E-1FBF101EB3A7}" type="presParOf" srcId="{DE2E9BEE-29AC-4CAC-B9D2-8A6673AAA743}" destId="{2792757F-5EFA-40D6-93B2-F3AD1C9ACADE}" srcOrd="2" destOrd="0" presId="urn:microsoft.com/office/officeart/2005/8/layout/StepDownProcess"/>
    <dgm:cxn modelId="{F4D59183-39AD-42DF-9542-1845B1B62521}" type="presParOf" srcId="{2792757F-5EFA-40D6-93B2-F3AD1C9ACADE}" destId="{537D7575-9F9B-466D-80E0-185FBB6B3D62}" srcOrd="0" destOrd="0" presId="urn:microsoft.com/office/officeart/2005/8/layout/StepDownProcess"/>
    <dgm:cxn modelId="{259EA799-1399-4455-9D36-29409E9C7302}" type="presParOf" srcId="{2792757F-5EFA-40D6-93B2-F3AD1C9ACADE}" destId="{5AC0C0CD-64A0-4FEA-AF69-4287E364E88B}" srcOrd="1" destOrd="0" presId="urn:microsoft.com/office/officeart/2005/8/layout/StepDownProcess"/>
    <dgm:cxn modelId="{4A19CA6C-6B01-42CD-9E53-A3AE178105DA}" type="presParOf" srcId="{2792757F-5EFA-40D6-93B2-F3AD1C9ACADE}" destId="{DA38D052-86BF-45B0-8B85-89E805824146}" srcOrd="2" destOrd="0" presId="urn:microsoft.com/office/officeart/2005/8/layout/StepDownProcess"/>
    <dgm:cxn modelId="{DC8D414A-4788-4ADB-B2FD-A1E9BBBB3EE9}" type="presParOf" srcId="{DE2E9BEE-29AC-4CAC-B9D2-8A6673AAA743}" destId="{7579745B-22E0-4619-BA3C-41E9EE2BF3C9}" srcOrd="3" destOrd="0" presId="urn:microsoft.com/office/officeart/2005/8/layout/StepDownProcess"/>
    <dgm:cxn modelId="{DA5DEF42-53BF-4EB5-A741-A0BC6575D03A}" type="presParOf" srcId="{DE2E9BEE-29AC-4CAC-B9D2-8A6673AAA743}" destId="{3A65CAF2-4D20-4794-B926-337FCD651143}" srcOrd="4" destOrd="0" presId="urn:microsoft.com/office/officeart/2005/8/layout/StepDownProcess"/>
    <dgm:cxn modelId="{A10D2801-14FC-41C8-96A6-834121F7ADAF}" type="presParOf" srcId="{3A65CAF2-4D20-4794-B926-337FCD651143}" destId="{AC5D58CE-0F1E-418F-B263-203B165DB097}" srcOrd="0" destOrd="0" presId="urn:microsoft.com/office/officeart/2005/8/layout/StepDownProcess"/>
    <dgm:cxn modelId="{B76B0F49-3A6A-472A-B8A3-8F3AA72F2363}" type="presParOf" srcId="{3A65CAF2-4D20-4794-B926-337FCD651143}" destId="{019F9506-347E-40E2-9778-7A632713D36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DBDD59-F8C4-449C-A580-0D1EFC3F4E31}" type="doc">
      <dgm:prSet loTypeId="urn:microsoft.com/office/officeart/2005/8/layout/process2" loCatId="process" qsTypeId="urn:microsoft.com/office/officeart/2005/8/quickstyle/simple3" qsCatId="simple" csTypeId="urn:microsoft.com/office/officeart/2005/8/colors/colorful2" csCatId="colorful" phldr="1"/>
      <dgm:spPr/>
    </dgm:pt>
    <dgm:pt modelId="{312FCB3A-854C-44EF-9229-1C735BCA844E}">
      <dgm:prSet phldrT="[Texto]"/>
      <dgm:spPr/>
      <dgm:t>
        <a:bodyPr/>
        <a:lstStyle/>
        <a:p>
          <a:r>
            <a:rPr lang="es-MX" dirty="0" smtClean="0">
              <a:solidFill>
                <a:srgbClr val="0070C0"/>
              </a:solidFill>
            </a:rPr>
            <a:t>Alimentación</a:t>
          </a:r>
        </a:p>
        <a:p>
          <a:r>
            <a:rPr lang="es-MX" dirty="0" smtClean="0">
              <a:solidFill>
                <a:srgbClr val="0070C0"/>
              </a:solidFill>
            </a:rPr>
            <a:t>equilibrada</a:t>
          </a:r>
          <a:endParaRPr lang="es-MX" dirty="0">
            <a:solidFill>
              <a:srgbClr val="0070C0"/>
            </a:solidFill>
          </a:endParaRPr>
        </a:p>
      </dgm:t>
    </dgm:pt>
    <dgm:pt modelId="{14EA8A1A-5A5D-4DA6-87A9-3DA945E00EE8}" type="parTrans" cxnId="{1B2128BB-A69C-4A14-BFE7-150DFDDB2FD6}">
      <dgm:prSet/>
      <dgm:spPr/>
      <dgm:t>
        <a:bodyPr/>
        <a:lstStyle/>
        <a:p>
          <a:endParaRPr lang="es-MX"/>
        </a:p>
      </dgm:t>
    </dgm:pt>
    <dgm:pt modelId="{50F3A96F-A1A4-425A-AB17-DB07FD69483F}" type="sibTrans" cxnId="{1B2128BB-A69C-4A14-BFE7-150DFDDB2FD6}">
      <dgm:prSet/>
      <dgm:spPr/>
      <dgm:t>
        <a:bodyPr/>
        <a:lstStyle/>
        <a:p>
          <a:endParaRPr lang="es-MX"/>
        </a:p>
      </dgm:t>
    </dgm:pt>
    <dgm:pt modelId="{FBF40815-C616-44DE-8136-0B66591107C8}">
      <dgm:prSet phldrT="[Texto]"/>
      <dgm:spPr/>
      <dgm:t>
        <a:bodyPr/>
        <a:lstStyle/>
        <a:p>
          <a:r>
            <a:rPr lang="es-MX" dirty="0" smtClean="0">
              <a:solidFill>
                <a:srgbClr val="0070C0"/>
              </a:solidFill>
            </a:rPr>
            <a:t>Hábitos de </a:t>
          </a:r>
        </a:p>
        <a:p>
          <a:r>
            <a:rPr lang="es-MX" dirty="0" smtClean="0">
              <a:solidFill>
                <a:srgbClr val="0070C0"/>
              </a:solidFill>
            </a:rPr>
            <a:t>higiene</a:t>
          </a:r>
          <a:endParaRPr lang="es-MX" dirty="0">
            <a:solidFill>
              <a:srgbClr val="0070C0"/>
            </a:solidFill>
          </a:endParaRPr>
        </a:p>
      </dgm:t>
    </dgm:pt>
    <dgm:pt modelId="{73AEB5BB-5AA8-41E9-B34C-75A03F567B4B}" type="parTrans" cxnId="{0FF60D1B-E10B-42B8-A46D-0FC7F2D663D9}">
      <dgm:prSet/>
      <dgm:spPr/>
      <dgm:t>
        <a:bodyPr/>
        <a:lstStyle/>
        <a:p>
          <a:endParaRPr lang="es-MX"/>
        </a:p>
      </dgm:t>
    </dgm:pt>
    <dgm:pt modelId="{424596BE-CA9D-4C8C-906A-62E435B18E11}" type="sibTrans" cxnId="{0FF60D1B-E10B-42B8-A46D-0FC7F2D663D9}">
      <dgm:prSet/>
      <dgm:spPr/>
      <dgm:t>
        <a:bodyPr/>
        <a:lstStyle/>
        <a:p>
          <a:endParaRPr lang="es-MX"/>
        </a:p>
      </dgm:t>
    </dgm:pt>
    <dgm:pt modelId="{27F69CCD-654D-4D08-BBD0-56E5C4CDD1F8}">
      <dgm:prSet phldrT="[Texto]"/>
      <dgm:spPr/>
      <dgm:t>
        <a:bodyPr/>
        <a:lstStyle/>
        <a:p>
          <a:r>
            <a:rPr lang="es-MX" dirty="0" smtClean="0">
              <a:solidFill>
                <a:srgbClr val="0070C0"/>
              </a:solidFill>
            </a:rPr>
            <a:t>Prevenir riesgos</a:t>
          </a:r>
          <a:endParaRPr lang="es-MX" dirty="0">
            <a:solidFill>
              <a:srgbClr val="0070C0"/>
            </a:solidFill>
          </a:endParaRPr>
        </a:p>
      </dgm:t>
    </dgm:pt>
    <dgm:pt modelId="{355F2167-8BB5-45F2-A388-9092B0542682}" type="parTrans" cxnId="{02E1C9B0-E5FB-4166-A286-4AD3562B41EC}">
      <dgm:prSet/>
      <dgm:spPr/>
      <dgm:t>
        <a:bodyPr/>
        <a:lstStyle/>
        <a:p>
          <a:endParaRPr lang="es-MX"/>
        </a:p>
      </dgm:t>
    </dgm:pt>
    <dgm:pt modelId="{6C93A020-F7BD-4A5D-859D-EF0E21FD621F}" type="sibTrans" cxnId="{02E1C9B0-E5FB-4166-A286-4AD3562B41EC}">
      <dgm:prSet/>
      <dgm:spPr/>
      <dgm:t>
        <a:bodyPr/>
        <a:lstStyle/>
        <a:p>
          <a:endParaRPr lang="es-MX"/>
        </a:p>
      </dgm:t>
    </dgm:pt>
    <dgm:pt modelId="{21CBA1A5-B215-4A05-883B-B98736E964F3}" type="pres">
      <dgm:prSet presAssocID="{EEDBDD59-F8C4-449C-A580-0D1EFC3F4E31}" presName="linearFlow" presStyleCnt="0">
        <dgm:presLayoutVars>
          <dgm:resizeHandles val="exact"/>
        </dgm:presLayoutVars>
      </dgm:prSet>
      <dgm:spPr/>
    </dgm:pt>
    <dgm:pt modelId="{28A95BA4-475B-4ADC-97AA-2C5F6407350E}" type="pres">
      <dgm:prSet presAssocID="{312FCB3A-854C-44EF-9229-1C735BCA844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E49560-A0B2-4D1D-9E3C-96F164602C9B}" type="pres">
      <dgm:prSet presAssocID="{50F3A96F-A1A4-425A-AB17-DB07FD69483F}" presName="sibTrans" presStyleLbl="sibTrans2D1" presStyleIdx="0" presStyleCnt="2"/>
      <dgm:spPr/>
      <dgm:t>
        <a:bodyPr/>
        <a:lstStyle/>
        <a:p>
          <a:endParaRPr lang="es-MX"/>
        </a:p>
      </dgm:t>
    </dgm:pt>
    <dgm:pt modelId="{FE9B2B9B-DCD0-4F93-9F5A-087611CBEE84}" type="pres">
      <dgm:prSet presAssocID="{50F3A96F-A1A4-425A-AB17-DB07FD69483F}" presName="connectorText" presStyleLbl="sibTrans2D1" presStyleIdx="0" presStyleCnt="2"/>
      <dgm:spPr/>
      <dgm:t>
        <a:bodyPr/>
        <a:lstStyle/>
        <a:p>
          <a:endParaRPr lang="es-MX"/>
        </a:p>
      </dgm:t>
    </dgm:pt>
    <dgm:pt modelId="{6B14E607-41AE-4F5E-9B04-95188F63E08B}" type="pres">
      <dgm:prSet presAssocID="{FBF40815-C616-44DE-8136-0B66591107C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E0C017-079F-41E8-A9C3-8398DC2A7DEA}" type="pres">
      <dgm:prSet presAssocID="{424596BE-CA9D-4C8C-906A-62E435B18E11}" presName="sibTrans" presStyleLbl="sibTrans2D1" presStyleIdx="1" presStyleCnt="2"/>
      <dgm:spPr/>
      <dgm:t>
        <a:bodyPr/>
        <a:lstStyle/>
        <a:p>
          <a:endParaRPr lang="es-MX"/>
        </a:p>
      </dgm:t>
    </dgm:pt>
    <dgm:pt modelId="{E25E3334-E9FF-4985-BEEF-304E23394208}" type="pres">
      <dgm:prSet presAssocID="{424596BE-CA9D-4C8C-906A-62E435B18E11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B869C773-647C-48BF-9BBA-568B7ADEB089}" type="pres">
      <dgm:prSet presAssocID="{27F69CCD-654D-4D08-BBD0-56E5C4CDD1F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FF60D1B-E10B-42B8-A46D-0FC7F2D663D9}" srcId="{EEDBDD59-F8C4-449C-A580-0D1EFC3F4E31}" destId="{FBF40815-C616-44DE-8136-0B66591107C8}" srcOrd="1" destOrd="0" parTransId="{73AEB5BB-5AA8-41E9-B34C-75A03F567B4B}" sibTransId="{424596BE-CA9D-4C8C-906A-62E435B18E11}"/>
    <dgm:cxn modelId="{02E1C9B0-E5FB-4166-A286-4AD3562B41EC}" srcId="{EEDBDD59-F8C4-449C-A580-0D1EFC3F4E31}" destId="{27F69CCD-654D-4D08-BBD0-56E5C4CDD1F8}" srcOrd="2" destOrd="0" parTransId="{355F2167-8BB5-45F2-A388-9092B0542682}" sibTransId="{6C93A020-F7BD-4A5D-859D-EF0E21FD621F}"/>
    <dgm:cxn modelId="{A412E988-39C7-4B2B-966B-2B22FF512BD0}" type="presOf" srcId="{312FCB3A-854C-44EF-9229-1C735BCA844E}" destId="{28A95BA4-475B-4ADC-97AA-2C5F6407350E}" srcOrd="0" destOrd="0" presId="urn:microsoft.com/office/officeart/2005/8/layout/process2"/>
    <dgm:cxn modelId="{2858D39B-6FD2-4A95-AC24-E07EC084B601}" type="presOf" srcId="{424596BE-CA9D-4C8C-906A-62E435B18E11}" destId="{E25E3334-E9FF-4985-BEEF-304E23394208}" srcOrd="1" destOrd="0" presId="urn:microsoft.com/office/officeart/2005/8/layout/process2"/>
    <dgm:cxn modelId="{1B2128BB-A69C-4A14-BFE7-150DFDDB2FD6}" srcId="{EEDBDD59-F8C4-449C-A580-0D1EFC3F4E31}" destId="{312FCB3A-854C-44EF-9229-1C735BCA844E}" srcOrd="0" destOrd="0" parTransId="{14EA8A1A-5A5D-4DA6-87A9-3DA945E00EE8}" sibTransId="{50F3A96F-A1A4-425A-AB17-DB07FD69483F}"/>
    <dgm:cxn modelId="{E3D6EB7A-F69C-4EF0-A859-76979BF266DA}" type="presOf" srcId="{27F69CCD-654D-4D08-BBD0-56E5C4CDD1F8}" destId="{B869C773-647C-48BF-9BBA-568B7ADEB089}" srcOrd="0" destOrd="0" presId="urn:microsoft.com/office/officeart/2005/8/layout/process2"/>
    <dgm:cxn modelId="{11C16C7A-9FB9-4CA8-986D-1446378D1DF1}" type="presOf" srcId="{EEDBDD59-F8C4-449C-A580-0D1EFC3F4E31}" destId="{21CBA1A5-B215-4A05-883B-B98736E964F3}" srcOrd="0" destOrd="0" presId="urn:microsoft.com/office/officeart/2005/8/layout/process2"/>
    <dgm:cxn modelId="{B915AE36-AA11-4311-9C6C-1DA4D5FDD7EA}" type="presOf" srcId="{FBF40815-C616-44DE-8136-0B66591107C8}" destId="{6B14E607-41AE-4F5E-9B04-95188F63E08B}" srcOrd="0" destOrd="0" presId="urn:microsoft.com/office/officeart/2005/8/layout/process2"/>
    <dgm:cxn modelId="{409D5F15-23FD-460C-85D9-07E3E571A1DE}" type="presOf" srcId="{50F3A96F-A1A4-425A-AB17-DB07FD69483F}" destId="{FE9B2B9B-DCD0-4F93-9F5A-087611CBEE84}" srcOrd="1" destOrd="0" presId="urn:microsoft.com/office/officeart/2005/8/layout/process2"/>
    <dgm:cxn modelId="{02876335-5A53-4FCA-BB54-DE6136D386D3}" type="presOf" srcId="{424596BE-CA9D-4C8C-906A-62E435B18E11}" destId="{3FE0C017-079F-41E8-A9C3-8398DC2A7DEA}" srcOrd="0" destOrd="0" presId="urn:microsoft.com/office/officeart/2005/8/layout/process2"/>
    <dgm:cxn modelId="{6E894521-76B6-48F3-B2FC-C31BF622B522}" type="presOf" srcId="{50F3A96F-A1A4-425A-AB17-DB07FD69483F}" destId="{E7E49560-A0B2-4D1D-9E3C-96F164602C9B}" srcOrd="0" destOrd="0" presId="urn:microsoft.com/office/officeart/2005/8/layout/process2"/>
    <dgm:cxn modelId="{29DB05F0-5E88-466E-9FA1-97E72723F5C0}" type="presParOf" srcId="{21CBA1A5-B215-4A05-883B-B98736E964F3}" destId="{28A95BA4-475B-4ADC-97AA-2C5F6407350E}" srcOrd="0" destOrd="0" presId="urn:microsoft.com/office/officeart/2005/8/layout/process2"/>
    <dgm:cxn modelId="{224BD831-8B45-47F6-AF8D-0194350CBCBC}" type="presParOf" srcId="{21CBA1A5-B215-4A05-883B-B98736E964F3}" destId="{E7E49560-A0B2-4D1D-9E3C-96F164602C9B}" srcOrd="1" destOrd="0" presId="urn:microsoft.com/office/officeart/2005/8/layout/process2"/>
    <dgm:cxn modelId="{08AB02C6-99D0-4192-9FBE-F61A40B7A8AC}" type="presParOf" srcId="{E7E49560-A0B2-4D1D-9E3C-96F164602C9B}" destId="{FE9B2B9B-DCD0-4F93-9F5A-087611CBEE84}" srcOrd="0" destOrd="0" presId="urn:microsoft.com/office/officeart/2005/8/layout/process2"/>
    <dgm:cxn modelId="{4B21B5E0-2933-4A8A-BDAD-BD0110E09D24}" type="presParOf" srcId="{21CBA1A5-B215-4A05-883B-B98736E964F3}" destId="{6B14E607-41AE-4F5E-9B04-95188F63E08B}" srcOrd="2" destOrd="0" presId="urn:microsoft.com/office/officeart/2005/8/layout/process2"/>
    <dgm:cxn modelId="{D5863862-9545-463B-A346-05118B7AFEA9}" type="presParOf" srcId="{21CBA1A5-B215-4A05-883B-B98736E964F3}" destId="{3FE0C017-079F-41E8-A9C3-8398DC2A7DEA}" srcOrd="3" destOrd="0" presId="urn:microsoft.com/office/officeart/2005/8/layout/process2"/>
    <dgm:cxn modelId="{0B9C1670-24C5-4B67-B76D-ECB6917C0651}" type="presParOf" srcId="{3FE0C017-079F-41E8-A9C3-8398DC2A7DEA}" destId="{E25E3334-E9FF-4985-BEEF-304E23394208}" srcOrd="0" destOrd="0" presId="urn:microsoft.com/office/officeart/2005/8/layout/process2"/>
    <dgm:cxn modelId="{5FDF7D9C-C83B-4ADA-9706-B5D256521F5D}" type="presParOf" srcId="{21CBA1A5-B215-4A05-883B-B98736E964F3}" destId="{B869C773-647C-48BF-9BBA-568B7ADEB08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F0EA8-00C7-486C-A7E8-74D677A38228}">
      <dsp:nvSpPr>
        <dsp:cNvPr id="0" name=""/>
        <dsp:cNvSpPr/>
      </dsp:nvSpPr>
      <dsp:spPr>
        <a:xfrm rot="5400000">
          <a:off x="353340" y="673231"/>
          <a:ext cx="595415" cy="67785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4BC0EEB-F140-434A-84B3-671BF8F17C5F}">
      <dsp:nvSpPr>
        <dsp:cNvPr id="0" name=""/>
        <dsp:cNvSpPr/>
      </dsp:nvSpPr>
      <dsp:spPr>
        <a:xfrm>
          <a:off x="195591" y="13201"/>
          <a:ext cx="1002329" cy="70159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FAMILIA</a:t>
          </a:r>
          <a:endParaRPr lang="es-MX" sz="1700" kern="1200" dirty="0"/>
        </a:p>
      </dsp:txBody>
      <dsp:txXfrm>
        <a:off x="229846" y="47456"/>
        <a:ext cx="933819" cy="633088"/>
      </dsp:txXfrm>
    </dsp:sp>
    <dsp:sp modelId="{1D0849CE-1956-4514-882E-39532A9F5725}">
      <dsp:nvSpPr>
        <dsp:cNvPr id="0" name=""/>
        <dsp:cNvSpPr/>
      </dsp:nvSpPr>
      <dsp:spPr>
        <a:xfrm>
          <a:off x="1197921" y="80115"/>
          <a:ext cx="728998" cy="567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Comunicación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Responsabilidad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Dialogar</a:t>
          </a:r>
          <a:endParaRPr lang="es-MX" sz="800" kern="1200" dirty="0">
            <a:solidFill>
              <a:srgbClr val="0070C0"/>
            </a:solidFill>
          </a:endParaRPr>
        </a:p>
      </dsp:txBody>
      <dsp:txXfrm>
        <a:off x="1197921" y="80115"/>
        <a:ext cx="728998" cy="567062"/>
      </dsp:txXfrm>
    </dsp:sp>
    <dsp:sp modelId="{C943B0E8-E78C-464E-9275-89AC1D3C1323}">
      <dsp:nvSpPr>
        <dsp:cNvPr id="0" name=""/>
        <dsp:cNvSpPr/>
      </dsp:nvSpPr>
      <dsp:spPr>
        <a:xfrm rot="5400000">
          <a:off x="1184378" y="1461358"/>
          <a:ext cx="595415" cy="67785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3089513"/>
            <a:satOff val="-703"/>
            <a:lumOff val="11364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03039B3-25BD-484D-80A0-2EAC65CBA9B0}">
      <dsp:nvSpPr>
        <dsp:cNvPr id="0" name=""/>
        <dsp:cNvSpPr/>
      </dsp:nvSpPr>
      <dsp:spPr>
        <a:xfrm>
          <a:off x="1026629" y="801327"/>
          <a:ext cx="1002329" cy="70159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ESCUELA</a:t>
          </a:r>
          <a:endParaRPr lang="es-MX" sz="1700" kern="1200" dirty="0"/>
        </a:p>
      </dsp:txBody>
      <dsp:txXfrm>
        <a:off x="1060884" y="835582"/>
        <a:ext cx="933819" cy="633088"/>
      </dsp:txXfrm>
    </dsp:sp>
    <dsp:sp modelId="{66406BE1-94D8-477E-9CDE-5EEBF8DA84D5}">
      <dsp:nvSpPr>
        <dsp:cNvPr id="0" name=""/>
        <dsp:cNvSpPr/>
      </dsp:nvSpPr>
      <dsp:spPr>
        <a:xfrm>
          <a:off x="2028958" y="868241"/>
          <a:ext cx="728998" cy="567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Orientación 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Tutorías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Normas</a:t>
          </a:r>
          <a:endParaRPr lang="es-MX" sz="800" kern="1200" dirty="0">
            <a:solidFill>
              <a:srgbClr val="0070C0"/>
            </a:solidFill>
          </a:endParaRPr>
        </a:p>
      </dsp:txBody>
      <dsp:txXfrm>
        <a:off x="2028958" y="868241"/>
        <a:ext cx="728998" cy="567062"/>
      </dsp:txXfrm>
    </dsp:sp>
    <dsp:sp modelId="{33A47CA2-C796-45D1-BD97-737A18C37346}">
      <dsp:nvSpPr>
        <dsp:cNvPr id="0" name=""/>
        <dsp:cNvSpPr/>
      </dsp:nvSpPr>
      <dsp:spPr>
        <a:xfrm>
          <a:off x="1857666" y="1589454"/>
          <a:ext cx="1002329" cy="70159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SOCIAL</a:t>
          </a:r>
          <a:endParaRPr lang="es-MX" sz="1700" kern="1200" dirty="0"/>
        </a:p>
      </dsp:txBody>
      <dsp:txXfrm>
        <a:off x="1891921" y="1623709"/>
        <a:ext cx="933819" cy="633088"/>
      </dsp:txXfrm>
    </dsp:sp>
    <dsp:sp modelId="{A96BD49E-D669-49FE-ADBA-5310516BD133}">
      <dsp:nvSpPr>
        <dsp:cNvPr id="0" name=""/>
        <dsp:cNvSpPr/>
      </dsp:nvSpPr>
      <dsp:spPr>
        <a:xfrm>
          <a:off x="2859996" y="1656367"/>
          <a:ext cx="728998" cy="567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Administración del tiempo libre</a:t>
          </a:r>
          <a:endParaRPr lang="es-MX" sz="800" kern="1200" dirty="0">
            <a:solidFill>
              <a:srgbClr val="0070C0"/>
            </a:solidFill>
          </a:endParaRPr>
        </a:p>
      </dsp:txBody>
      <dsp:txXfrm>
        <a:off x="2859996" y="1656367"/>
        <a:ext cx="728998" cy="567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E5D9B-42D1-4936-9548-A484C70367CA}">
      <dsp:nvSpPr>
        <dsp:cNvPr id="0" name=""/>
        <dsp:cNvSpPr/>
      </dsp:nvSpPr>
      <dsp:spPr>
        <a:xfrm rot="5400000">
          <a:off x="686443" y="628022"/>
          <a:ext cx="555431" cy="63233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BB507AD-6C22-4010-98FF-4749AAFD956E}">
      <dsp:nvSpPr>
        <dsp:cNvPr id="0" name=""/>
        <dsp:cNvSpPr/>
      </dsp:nvSpPr>
      <dsp:spPr>
        <a:xfrm>
          <a:off x="539287" y="12315"/>
          <a:ext cx="935019" cy="65448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FAMILIA</a:t>
          </a:r>
          <a:endParaRPr lang="es-MX" sz="1600" kern="1200" dirty="0"/>
        </a:p>
      </dsp:txBody>
      <dsp:txXfrm>
        <a:off x="571242" y="44270"/>
        <a:ext cx="871109" cy="590573"/>
      </dsp:txXfrm>
    </dsp:sp>
    <dsp:sp modelId="{5D770898-CEA2-4284-8685-29C38BE25BC6}">
      <dsp:nvSpPr>
        <dsp:cNvPr id="0" name=""/>
        <dsp:cNvSpPr/>
      </dsp:nvSpPr>
      <dsp:spPr>
        <a:xfrm>
          <a:off x="1474307" y="74735"/>
          <a:ext cx="680043" cy="52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Escasa comunicación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No establecer limites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600" kern="1200" dirty="0"/>
        </a:p>
      </dsp:txBody>
      <dsp:txXfrm>
        <a:off x="1474307" y="74735"/>
        <a:ext cx="680043" cy="528982"/>
      </dsp:txXfrm>
    </dsp:sp>
    <dsp:sp modelId="{537D7575-9F9B-466D-80E0-185FBB6B3D62}">
      <dsp:nvSpPr>
        <dsp:cNvPr id="0" name=""/>
        <dsp:cNvSpPr/>
      </dsp:nvSpPr>
      <dsp:spPr>
        <a:xfrm rot="5400000">
          <a:off x="1461673" y="1363222"/>
          <a:ext cx="555431" cy="63233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3089513"/>
            <a:satOff val="-703"/>
            <a:lumOff val="11364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AC0C0CD-64A0-4FEA-AF69-4287E364E88B}">
      <dsp:nvSpPr>
        <dsp:cNvPr id="0" name=""/>
        <dsp:cNvSpPr/>
      </dsp:nvSpPr>
      <dsp:spPr>
        <a:xfrm>
          <a:off x="1314518" y="747515"/>
          <a:ext cx="935019" cy="65448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ESCUELA</a:t>
          </a:r>
          <a:endParaRPr lang="es-MX" sz="1600" kern="1200" dirty="0"/>
        </a:p>
      </dsp:txBody>
      <dsp:txXfrm>
        <a:off x="1346473" y="779470"/>
        <a:ext cx="871109" cy="590573"/>
      </dsp:txXfrm>
    </dsp:sp>
    <dsp:sp modelId="{DA38D052-86BF-45B0-8B85-89E805824146}">
      <dsp:nvSpPr>
        <dsp:cNvPr id="0" name=""/>
        <dsp:cNvSpPr/>
      </dsp:nvSpPr>
      <dsp:spPr>
        <a:xfrm>
          <a:off x="2249537" y="809935"/>
          <a:ext cx="680043" cy="52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Orientación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Tutorías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800" kern="1200" dirty="0"/>
        </a:p>
      </dsp:txBody>
      <dsp:txXfrm>
        <a:off x="2249537" y="809935"/>
        <a:ext cx="680043" cy="528982"/>
      </dsp:txXfrm>
    </dsp:sp>
    <dsp:sp modelId="{AC5D58CE-0F1E-418F-B263-203B165DB097}">
      <dsp:nvSpPr>
        <dsp:cNvPr id="0" name=""/>
        <dsp:cNvSpPr/>
      </dsp:nvSpPr>
      <dsp:spPr>
        <a:xfrm>
          <a:off x="2089748" y="1482716"/>
          <a:ext cx="935019" cy="65448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SOCIAL</a:t>
          </a:r>
          <a:endParaRPr lang="es-MX" sz="1600" kern="1200" dirty="0"/>
        </a:p>
      </dsp:txBody>
      <dsp:txXfrm>
        <a:off x="2121703" y="1514671"/>
        <a:ext cx="871109" cy="590573"/>
      </dsp:txXfrm>
    </dsp:sp>
    <dsp:sp modelId="{019F9506-347E-40E2-9778-7A632713D362}">
      <dsp:nvSpPr>
        <dsp:cNvPr id="0" name=""/>
        <dsp:cNvSpPr/>
      </dsp:nvSpPr>
      <dsp:spPr>
        <a:xfrm>
          <a:off x="3024768" y="1545136"/>
          <a:ext cx="680043" cy="52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Uso recurrente de alcohol, tabaco,</a:t>
          </a:r>
          <a:endParaRPr lang="es-MX" sz="800" kern="1200" dirty="0">
            <a:solidFill>
              <a:srgbClr val="0070C0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kern="1200" dirty="0" smtClean="0">
              <a:solidFill>
                <a:srgbClr val="0070C0"/>
              </a:solidFill>
            </a:rPr>
            <a:t>Amistades</a:t>
          </a:r>
          <a:endParaRPr lang="es-MX" sz="800" kern="1200" dirty="0">
            <a:solidFill>
              <a:srgbClr val="0070C0"/>
            </a:solidFill>
          </a:endParaRPr>
        </a:p>
      </dsp:txBody>
      <dsp:txXfrm>
        <a:off x="3024768" y="1545136"/>
        <a:ext cx="680043" cy="5289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95BA4-475B-4ADC-97AA-2C5F6407350E}">
      <dsp:nvSpPr>
        <dsp:cNvPr id="0" name=""/>
        <dsp:cNvSpPr/>
      </dsp:nvSpPr>
      <dsp:spPr>
        <a:xfrm>
          <a:off x="1150278" y="0"/>
          <a:ext cx="1049991" cy="58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rgbClr val="0070C0"/>
              </a:solidFill>
            </a:rPr>
            <a:t>Alimentación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rgbClr val="0070C0"/>
              </a:solidFill>
            </a:rPr>
            <a:t>equilibrada</a:t>
          </a:r>
          <a:endParaRPr lang="es-MX" sz="1300" kern="1200" dirty="0">
            <a:solidFill>
              <a:srgbClr val="0070C0"/>
            </a:solidFill>
          </a:endParaRPr>
        </a:p>
      </dsp:txBody>
      <dsp:txXfrm>
        <a:off x="1167363" y="17085"/>
        <a:ext cx="1015821" cy="549158"/>
      </dsp:txXfrm>
    </dsp:sp>
    <dsp:sp modelId="{E7E49560-A0B2-4D1D-9E3C-96F164602C9B}">
      <dsp:nvSpPr>
        <dsp:cNvPr id="0" name=""/>
        <dsp:cNvSpPr/>
      </dsp:nvSpPr>
      <dsp:spPr>
        <a:xfrm rot="5400000">
          <a:off x="1565899" y="597911"/>
          <a:ext cx="218748" cy="2624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/>
        </a:p>
      </dsp:txBody>
      <dsp:txXfrm rot="-5400000">
        <a:off x="1596524" y="619785"/>
        <a:ext cx="157499" cy="153124"/>
      </dsp:txXfrm>
    </dsp:sp>
    <dsp:sp modelId="{6B14E607-41AE-4F5E-9B04-95188F63E08B}">
      <dsp:nvSpPr>
        <dsp:cNvPr id="0" name=""/>
        <dsp:cNvSpPr/>
      </dsp:nvSpPr>
      <dsp:spPr>
        <a:xfrm>
          <a:off x="1150278" y="874993"/>
          <a:ext cx="1049991" cy="58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rgbClr val="0070C0"/>
              </a:solidFill>
            </a:rPr>
            <a:t>Hábitos de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rgbClr val="0070C0"/>
              </a:solidFill>
            </a:rPr>
            <a:t>higiene</a:t>
          </a:r>
          <a:endParaRPr lang="es-MX" sz="1300" kern="1200" dirty="0">
            <a:solidFill>
              <a:srgbClr val="0070C0"/>
            </a:solidFill>
          </a:endParaRPr>
        </a:p>
      </dsp:txBody>
      <dsp:txXfrm>
        <a:off x="1167363" y="892078"/>
        <a:ext cx="1015821" cy="549158"/>
      </dsp:txXfrm>
    </dsp:sp>
    <dsp:sp modelId="{3FE0C017-079F-41E8-A9C3-8398DC2A7DEA}">
      <dsp:nvSpPr>
        <dsp:cNvPr id="0" name=""/>
        <dsp:cNvSpPr/>
      </dsp:nvSpPr>
      <dsp:spPr>
        <a:xfrm rot="5400000">
          <a:off x="1565899" y="1472905"/>
          <a:ext cx="218748" cy="2624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/>
        </a:p>
      </dsp:txBody>
      <dsp:txXfrm rot="-5400000">
        <a:off x="1596524" y="1494779"/>
        <a:ext cx="157499" cy="153124"/>
      </dsp:txXfrm>
    </dsp:sp>
    <dsp:sp modelId="{B869C773-647C-48BF-9BBA-568B7ADEB089}">
      <dsp:nvSpPr>
        <dsp:cNvPr id="0" name=""/>
        <dsp:cNvSpPr/>
      </dsp:nvSpPr>
      <dsp:spPr>
        <a:xfrm>
          <a:off x="1150278" y="1749986"/>
          <a:ext cx="1049991" cy="58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rgbClr val="0070C0"/>
              </a:solidFill>
            </a:rPr>
            <a:t>Prevenir riesgos</a:t>
          </a:r>
          <a:endParaRPr lang="es-MX" sz="1300" kern="1200" dirty="0">
            <a:solidFill>
              <a:srgbClr val="0070C0"/>
            </a:solidFill>
          </a:endParaRPr>
        </a:p>
      </dsp:txBody>
      <dsp:txXfrm>
        <a:off x="1167363" y="1767071"/>
        <a:ext cx="1015821" cy="549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B9A3D-D349-43F5-A76F-681AE6874FBF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8C6B2-5BF8-4581-A997-A827179AA8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95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8C6B2-5BF8-4581-A997-A827179AA81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26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6622504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PREVENCION DE ADICCIONES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3 EJE PREVENTIVO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ANGELICA LIRA BERISTAIN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JULIO- DICIEMBRE 2015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ESTILOS DE VIDA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923929" y="704292"/>
            <a:ext cx="1944216" cy="1308362"/>
          </a:xfrm>
          <a:prstGeom prst="roundRect">
            <a:avLst/>
          </a:prstGeom>
          <a:solidFill>
            <a:schemeClr val="accent2">
              <a:tint val="50000"/>
              <a:satMod val="300000"/>
            </a:schemeClr>
          </a:solidFill>
          <a:scene3d>
            <a:camera prst="perspectiveBelow"/>
            <a:lightRig rig="threePt" dir="t"/>
          </a:scene3d>
          <a:sp3d>
            <a:bevelT w="139700" h="139700" prst="divo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ESTILOS DE VIDA </a:t>
            </a:r>
            <a:endParaRPr lang="es-MX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740560" y="806569"/>
            <a:ext cx="1345024" cy="25409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MATERIAL</a:t>
            </a:r>
            <a:endParaRPr lang="es-MX" sz="12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6660232" y="768213"/>
            <a:ext cx="1345024" cy="22698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ACTITUDES</a:t>
            </a:r>
            <a:endParaRPr lang="es-MX" sz="12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809830" y="1532407"/>
            <a:ext cx="1345024" cy="2263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SOCIAL</a:t>
            </a:r>
            <a:endParaRPr lang="es-MX" sz="1200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6338372" y="2012654"/>
            <a:ext cx="1473988" cy="635154"/>
          </a:xfrm>
          <a:prstGeom prst="round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RIESGOSOS</a:t>
            </a:r>
            <a:endParaRPr lang="es-MX" sz="1400" dirty="0"/>
          </a:p>
        </p:txBody>
      </p:sp>
      <p:cxnSp>
        <p:nvCxnSpPr>
          <p:cNvPr id="1061" name="1060 Conector angular"/>
          <p:cNvCxnSpPr/>
          <p:nvPr/>
        </p:nvCxnSpPr>
        <p:spPr>
          <a:xfrm rot="5400000">
            <a:off x="5926644" y="2178616"/>
            <a:ext cx="1695045" cy="1625858"/>
          </a:xfrm>
          <a:prstGeom prst="bentConnector3">
            <a:avLst>
              <a:gd name="adj1" fmla="val 511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3" name="1072 Rectángulo redondeado"/>
          <p:cNvSpPr/>
          <p:nvPr/>
        </p:nvSpPr>
        <p:spPr>
          <a:xfrm>
            <a:off x="2482342" y="2012654"/>
            <a:ext cx="1423138" cy="695346"/>
          </a:xfrm>
          <a:prstGeom prst="round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isometricOffAxis1Righ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PROTECTORES</a:t>
            </a:r>
            <a:endParaRPr lang="es-MX" sz="1400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075" name="1074 Conector angular"/>
          <p:cNvCxnSpPr/>
          <p:nvPr/>
        </p:nvCxnSpPr>
        <p:spPr>
          <a:xfrm rot="10800000" flipV="1">
            <a:off x="1259632" y="2420902"/>
            <a:ext cx="1222712" cy="11623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100 Diagrama"/>
          <p:cNvGraphicFramePr/>
          <p:nvPr>
            <p:extLst>
              <p:ext uri="{D42A27DB-BD31-4B8C-83A1-F6EECF244321}">
                <p14:modId xmlns:p14="http://schemas.microsoft.com/office/powerpoint/2010/main" val="3119421238"/>
              </p:ext>
            </p:extLst>
          </p:nvPr>
        </p:nvGraphicFramePr>
        <p:xfrm>
          <a:off x="139367" y="3573018"/>
          <a:ext cx="3784587" cy="2304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35" name="134 Grupo"/>
          <p:cNvGrpSpPr/>
          <p:nvPr/>
        </p:nvGrpSpPr>
        <p:grpSpPr>
          <a:xfrm>
            <a:off x="4206467" y="3144665"/>
            <a:ext cx="731066" cy="568670"/>
            <a:chOff x="1331714" y="80342"/>
            <a:chExt cx="731066" cy="568670"/>
          </a:xfrm>
        </p:grpSpPr>
        <p:sp>
          <p:nvSpPr>
            <p:cNvPr id="136" name="135 Rectángulo"/>
            <p:cNvSpPr/>
            <p:nvPr/>
          </p:nvSpPr>
          <p:spPr>
            <a:xfrm>
              <a:off x="1331714" y="80342"/>
              <a:ext cx="731066" cy="56867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7" name="136 Rectángulo"/>
            <p:cNvSpPr/>
            <p:nvPr/>
          </p:nvSpPr>
          <p:spPr>
            <a:xfrm>
              <a:off x="1331714" y="80342"/>
              <a:ext cx="731066" cy="568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MX" sz="1300" kern="1200"/>
            </a:p>
          </p:txBody>
        </p:sp>
      </p:grpSp>
      <p:graphicFrame>
        <p:nvGraphicFramePr>
          <p:cNvPr id="120" name="119 Diagrama"/>
          <p:cNvGraphicFramePr/>
          <p:nvPr>
            <p:extLst>
              <p:ext uri="{D42A27DB-BD31-4B8C-83A1-F6EECF244321}">
                <p14:modId xmlns:p14="http://schemas.microsoft.com/office/powerpoint/2010/main" val="3930532415"/>
              </p:ext>
            </p:extLst>
          </p:nvPr>
        </p:nvGraphicFramePr>
        <p:xfrm>
          <a:off x="5004048" y="3860398"/>
          <a:ext cx="4244100" cy="2149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27" name="126 Conector recto de flecha"/>
          <p:cNvCxnSpPr/>
          <p:nvPr/>
        </p:nvCxnSpPr>
        <p:spPr>
          <a:xfrm flipH="1" flipV="1">
            <a:off x="3085584" y="974861"/>
            <a:ext cx="838370" cy="44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132 Conector recto de flecha"/>
          <p:cNvCxnSpPr/>
          <p:nvPr/>
        </p:nvCxnSpPr>
        <p:spPr>
          <a:xfrm flipH="1" flipV="1">
            <a:off x="3171784" y="1572481"/>
            <a:ext cx="75217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177 Rectángulo redondeado"/>
          <p:cNvSpPr/>
          <p:nvPr/>
        </p:nvSpPr>
        <p:spPr>
          <a:xfrm>
            <a:off x="6826644" y="1458986"/>
            <a:ext cx="1345024" cy="22698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COSTUMBRES</a:t>
            </a:r>
            <a:endParaRPr lang="es-MX" sz="1200" dirty="0"/>
          </a:p>
        </p:txBody>
      </p:sp>
      <p:cxnSp>
        <p:nvCxnSpPr>
          <p:cNvPr id="179" name="178 Conector recto de flecha"/>
          <p:cNvCxnSpPr/>
          <p:nvPr/>
        </p:nvCxnSpPr>
        <p:spPr>
          <a:xfrm flipV="1">
            <a:off x="5868145" y="1019213"/>
            <a:ext cx="720079" cy="146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182 Conector recto de flecha"/>
          <p:cNvCxnSpPr/>
          <p:nvPr/>
        </p:nvCxnSpPr>
        <p:spPr>
          <a:xfrm flipV="1">
            <a:off x="5868145" y="1572482"/>
            <a:ext cx="795113" cy="18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162 Conector angular"/>
          <p:cNvCxnSpPr/>
          <p:nvPr/>
        </p:nvCxnSpPr>
        <p:spPr>
          <a:xfrm rot="10800000" flipV="1">
            <a:off x="3851920" y="2304533"/>
            <a:ext cx="1152128" cy="20173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164 Conector angular"/>
          <p:cNvCxnSpPr/>
          <p:nvPr/>
        </p:nvCxnSpPr>
        <p:spPr>
          <a:xfrm>
            <a:off x="5004048" y="2304533"/>
            <a:ext cx="1390549" cy="2075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 de flecha"/>
          <p:cNvCxnSpPr/>
          <p:nvPr/>
        </p:nvCxnSpPr>
        <p:spPr>
          <a:xfrm>
            <a:off x="5004048" y="1916832"/>
            <a:ext cx="0" cy="435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222 Rectángulo redondeado"/>
          <p:cNvSpPr/>
          <p:nvPr/>
        </p:nvSpPr>
        <p:spPr>
          <a:xfrm>
            <a:off x="1778739" y="1236819"/>
            <a:ext cx="1345024" cy="2263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IDEOLOGICO</a:t>
            </a:r>
            <a:endParaRPr lang="es-MX" sz="1200" dirty="0"/>
          </a:p>
        </p:txBody>
      </p:sp>
      <p:sp>
        <p:nvSpPr>
          <p:cNvPr id="224" name="223 Rectángulo redondeado"/>
          <p:cNvSpPr/>
          <p:nvPr/>
        </p:nvSpPr>
        <p:spPr>
          <a:xfrm>
            <a:off x="6774167" y="1110238"/>
            <a:ext cx="1345024" cy="22698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COMPORTAMIENTOS</a:t>
            </a:r>
            <a:endParaRPr lang="es-MX" sz="1200" dirty="0"/>
          </a:p>
        </p:txBody>
      </p:sp>
      <p:cxnSp>
        <p:nvCxnSpPr>
          <p:cNvPr id="225" name="224 Conector recto de flecha"/>
          <p:cNvCxnSpPr/>
          <p:nvPr/>
        </p:nvCxnSpPr>
        <p:spPr>
          <a:xfrm flipH="1" flipV="1">
            <a:off x="3146944" y="1328558"/>
            <a:ext cx="75217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225 Conector recto de flecha"/>
          <p:cNvCxnSpPr/>
          <p:nvPr/>
        </p:nvCxnSpPr>
        <p:spPr>
          <a:xfrm flipV="1">
            <a:off x="5873297" y="1316308"/>
            <a:ext cx="795113" cy="18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189 Rectángulo redondeado"/>
          <p:cNvSpPr/>
          <p:nvPr/>
        </p:nvSpPr>
        <p:spPr>
          <a:xfrm>
            <a:off x="3779912" y="2826369"/>
            <a:ext cx="1368152" cy="602631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SALUDABLE</a:t>
            </a:r>
            <a:endParaRPr lang="es-MX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227" name="226 Conector recto de flecha"/>
          <p:cNvCxnSpPr/>
          <p:nvPr/>
        </p:nvCxnSpPr>
        <p:spPr>
          <a:xfrm flipH="1">
            <a:off x="4716016" y="2352446"/>
            <a:ext cx="288031" cy="473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8" name="227 Diagrama"/>
          <p:cNvGraphicFramePr/>
          <p:nvPr>
            <p:extLst>
              <p:ext uri="{D42A27DB-BD31-4B8C-83A1-F6EECF244321}">
                <p14:modId xmlns:p14="http://schemas.microsoft.com/office/powerpoint/2010/main" val="1412318357"/>
              </p:ext>
            </p:extLst>
          </p:nvPr>
        </p:nvGraphicFramePr>
        <p:xfrm>
          <a:off x="2752710" y="3562078"/>
          <a:ext cx="3350548" cy="2333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881" y="-157043"/>
            <a:ext cx="7072313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28" grpId="0" animBg="1"/>
      <p:bldP spid="1073" grpId="0" animBg="1"/>
      <p:bldGraphic spid="101" grpId="0">
        <p:bldAsOne/>
      </p:bldGraphic>
      <p:bldGraphic spid="120" grpId="0">
        <p:bldAsOne/>
      </p:bldGraphic>
      <p:bldP spid="178" grpId="0" animBg="1"/>
      <p:bldP spid="223" grpId="0" animBg="1"/>
      <p:bldP spid="224" grpId="0" animBg="1"/>
      <p:bldP spid="190" grpId="0" animBg="1"/>
      <p:bldGraphic spid="228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60</Words>
  <Application>Microsoft Office PowerPoint</Application>
  <PresentationFormat>Presentación en pantalla (4:3)</PresentationFormat>
  <Paragraphs>37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ÁREA ACADÉMICA: PREVENCION DE ADICCIONES TEMA: 3 EJE PREVENTIVO PROFESOR: ANGELICA LIRA BERISTAIN PERIODO: JULIO- DICIEMBRE 2015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35</cp:revision>
  <dcterms:created xsi:type="dcterms:W3CDTF">2015-04-07T18:25:10Z</dcterms:created>
  <dcterms:modified xsi:type="dcterms:W3CDTF">2015-10-19T19:28:37Z</dcterms:modified>
</cp:coreProperties>
</file>