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>
  <p:sldMasterIdLst>
    <p:sldMasterId id="2147483648" r:id="rId1"/>
  </p:sldMasterIdLst>
  <p:sldIdLst>
    <p:sldId id="264" r:id="rId2"/>
    <p:sldId id="275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17/10/2017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17/10/2017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17/10/2017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17/10/2017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17/10/2017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17/10/2017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17/10/2017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17/10/2017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17/10/2017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17/10/2017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17/10/2017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17/10/2017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9" y="404665"/>
            <a:ext cx="676907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5" y="260648"/>
            <a:ext cx="1163767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979712" y="2564904"/>
            <a:ext cx="5400600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Derecho</a:t>
            </a: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 “Competencia en el Juicio de Amparo”</a:t>
            </a:r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Lic. Raúl Pacheco Clemente</a:t>
            </a: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Enero – Junio 2017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89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9" y="404665"/>
            <a:ext cx="676907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5" y="260648"/>
            <a:ext cx="1163767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16832"/>
            <a:ext cx="9144000" cy="48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92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41</Words>
  <Application>Microsoft Office PowerPoint</Application>
  <PresentationFormat>Presentación en pantalla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UAEH</cp:lastModifiedBy>
  <cp:revision>26</cp:revision>
  <dcterms:created xsi:type="dcterms:W3CDTF">2012-08-07T16:35:15Z</dcterms:created>
  <dcterms:modified xsi:type="dcterms:W3CDTF">2017-10-17T22:32:54Z</dcterms:modified>
</cp:coreProperties>
</file>