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1.1 </a:t>
            </a: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Sandra Martínez Lorenzo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00" y="1916832"/>
            <a:ext cx="895580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36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SANDI</cp:lastModifiedBy>
  <cp:revision>23</cp:revision>
  <dcterms:created xsi:type="dcterms:W3CDTF">2012-08-07T16:35:15Z</dcterms:created>
  <dcterms:modified xsi:type="dcterms:W3CDTF">2016-02-10T04:32:04Z</dcterms:modified>
</cp:coreProperties>
</file>