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r>
              <a:rPr lang="es-MX" sz="2800" b="1" dirty="0"/>
              <a:t>UNIDAD II                                      ACTO DE COMERCIO</a:t>
            </a:r>
            <a:endParaRPr lang="es-MX" sz="2800" dirty="0"/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2.3 Actos jurídicos unilaterales</a:t>
            </a:r>
            <a:r>
              <a:rPr lang="es-MX" sz="2400" dirty="0"/>
              <a:t>          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Sandra Martínez Lorenzo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8640"/>
            <a:ext cx="8424936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Código de Comercio (2014).</a:t>
            </a: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Ley General de Sociedades Mercantiles (2014).</a:t>
            </a: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Código Civil vigente en el Estado de Hidalgo.</a:t>
            </a: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Carrasco Fernández  Felipe M. Derecho Societario. Ed. OGS. México (2001)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76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SANDI</cp:lastModifiedBy>
  <cp:revision>32</cp:revision>
  <dcterms:created xsi:type="dcterms:W3CDTF">2012-08-07T16:35:15Z</dcterms:created>
  <dcterms:modified xsi:type="dcterms:W3CDTF">2016-02-10T04:16:05Z</dcterms:modified>
</cp:coreProperties>
</file>