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95736" y="2564904"/>
            <a:ext cx="482453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Área académica: Contabilidad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Desarrollo de Proyectos de Inversión</a:t>
            </a: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Nombre del profesor: Víctor González González</a:t>
            </a: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Julio Diciembre2016</a:t>
            </a:r>
          </a:p>
          <a:p>
            <a:pPr algn="ctr"/>
            <a:endParaRPr lang="es-MX" sz="23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745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523493"/>
            <a:ext cx="9144000" cy="219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895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4400" b="0" i="0" u="none" strike="noStrike" cap="none" normalizeH="0" baseline="0" dirty="0" smtClean="0">
                <a:ln>
                  <a:noFill/>
                </a:ln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Fuentes consultadas.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r>
              <a:rPr lang="es-MX" dirty="0"/>
              <a:t>EROSSA, V. 2004. Proyectos de inversión en ingeniería, su metodología. Ed. LIMUSA. México.</a:t>
            </a:r>
          </a:p>
          <a:p>
            <a:pPr lvl="0"/>
            <a:endParaRPr lang="es-MX" dirty="0"/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52</Words>
  <Application>Microsoft Office PowerPoint</Application>
  <PresentationFormat>Presentación en pantalla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UAEH_ ZIMAPAN</cp:lastModifiedBy>
  <cp:revision>56</cp:revision>
  <dcterms:created xsi:type="dcterms:W3CDTF">2012-08-07T16:35:15Z</dcterms:created>
  <dcterms:modified xsi:type="dcterms:W3CDTF">2016-10-14T03:34:58Z</dcterms:modified>
</cp:coreProperties>
</file>