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73" r:id="rId3"/>
    <p:sldId id="272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22/08/2016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22/08/2016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22/08/2016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22/08/2016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0" y="2060848"/>
            <a:ext cx="9144000" cy="4047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Asignatura: Legislación Fiscal Federal II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 los ingresos por salarios y en general por la prestación de un servicio personal </a:t>
            </a:r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subordinado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C.P. y M.I Alfredo Trejo Espino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Julio – Diciembre 2016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0648"/>
            <a:ext cx="9144000" cy="626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35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829736"/>
            <a:ext cx="84249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del tema:</a:t>
            </a:r>
          </a:p>
          <a:p>
            <a:endParaRPr lang="es-ES" sz="2800" b="1" dirty="0" smtClean="0">
              <a:latin typeface="Arial" pitchFamily="34" charset="0"/>
              <a:cs typeface="Arial" pitchFamily="34" charset="0"/>
            </a:endParaRPr>
          </a:p>
          <a:p>
            <a:endParaRPr lang="es-ES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23528" y="2645737"/>
            <a:ext cx="8628516" cy="1015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52352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altLang="es-MX" sz="1600" b="0" i="0" u="none" strike="noStrike" cap="none" normalizeH="0" baseline="0" dirty="0" smtClean="0">
              <a:ln>
                <a:noFill/>
              </a:ln>
              <a:solidFill>
                <a:srgbClr val="2E74B5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altLang="es-MX" sz="2000" b="1" dirty="0">
                <a:cs typeface="Arial" pitchFamily="34" charset="0"/>
              </a:rPr>
              <a:t>UNION, H. C. (2016). LEY DE IMPUESTO SOBRE LA RENTA . MEXICO.</a:t>
            </a:r>
            <a:endParaRPr lang="es-MX" altLang="es-MX" sz="2000" b="1" dirty="0">
              <a:cs typeface="Arial" pitchFamily="34" charset="0"/>
            </a:endParaRPr>
          </a:p>
          <a:p>
            <a:endParaRPr lang="es-MX" altLang="es-MX" sz="2000" b="1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70</Words>
  <Application>Microsoft Office PowerPoint</Application>
  <PresentationFormat>Presentación en pantalla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cq45</cp:lastModifiedBy>
  <cp:revision>48</cp:revision>
  <dcterms:created xsi:type="dcterms:W3CDTF">2012-08-07T16:35:15Z</dcterms:created>
  <dcterms:modified xsi:type="dcterms:W3CDTF">2016-08-23T02:49:02Z</dcterms:modified>
</cp:coreProperties>
</file>