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67" r:id="rId3"/>
    <p:sldId id="2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179" autoAdjust="0"/>
  </p:normalViewPr>
  <p:slideViewPr>
    <p:cSldViewPr>
      <p:cViewPr varScale="1">
        <p:scale>
          <a:sx n="86" d="100"/>
          <a:sy n="86" d="100"/>
        </p:scale>
        <p:origin x="14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29/11/2016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2276872"/>
            <a:ext cx="7488832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Contabilidad de Personas </a:t>
            </a: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Morales y Personas Físicas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Modificaciones al Capital 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 y M.I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Bibliografía: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4960" y="1700808"/>
            <a:ext cx="8229600" cy="4525963"/>
          </a:xfrm>
        </p:spPr>
        <p:txBody>
          <a:bodyPr/>
          <a:lstStyle/>
          <a:p>
            <a:endParaRPr lang="es-MX" dirty="0"/>
          </a:p>
          <a:p>
            <a:r>
              <a:rPr lang="es-ES" dirty="0"/>
              <a:t>Fernández, J. A. (2014). </a:t>
            </a:r>
            <a:r>
              <a:rPr lang="es-ES" i="1" dirty="0"/>
              <a:t>Contabilidad de Sociedades .</a:t>
            </a:r>
            <a:r>
              <a:rPr lang="es-ES" dirty="0"/>
              <a:t> México: Patria.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/>
              <a:t>Manuel</a:t>
            </a:r>
            <a:r>
              <a:rPr lang="es-MX" dirty="0"/>
              <a:t>, R. G. (2003). Contabilidad de sociedades. México: ECAFSA</a:t>
            </a:r>
          </a:p>
        </p:txBody>
      </p:sp>
    </p:spTree>
    <p:extLst>
      <p:ext uri="{BB962C8B-B14F-4D97-AF65-F5344CB8AC3E}">
        <p14:creationId xmlns:p14="http://schemas.microsoft.com/office/powerpoint/2010/main" val="39158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73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Bibliografía: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Abel</cp:lastModifiedBy>
  <cp:revision>29</cp:revision>
  <dcterms:created xsi:type="dcterms:W3CDTF">2012-08-07T16:35:15Z</dcterms:created>
  <dcterms:modified xsi:type="dcterms:W3CDTF">2016-11-29T17:21:50Z</dcterms:modified>
</cp:coreProperties>
</file>