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44083-285A-4DDD-9463-AF07D41CF146}" type="datetimeFigureOut">
              <a:rPr lang="es-MX" smtClean="0"/>
              <a:t>08/02/2016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7130C-F38D-411C-80C0-8C909F0746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49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43278" y="1916832"/>
            <a:ext cx="690113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Obligaciones Tributarias de las Personas Morales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Ajuste anual por inflación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</a:t>
            </a:r>
            <a:r>
              <a:rPr lang="es-MX" sz="23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Junio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5942"/>
            <a:ext cx="7289464" cy="667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Diputados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, C. d. (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2016).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Ley del Impuesto sobre la Renta. México: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Taxxx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Diputados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, C. d. </a:t>
            </a:r>
            <a:r>
              <a:rPr lang="es-MX" sz="2000">
                <a:latin typeface="Arial" pitchFamily="34" charset="0"/>
                <a:cs typeface="Arial" pitchFamily="34" charset="0"/>
              </a:rPr>
              <a:t>(</a:t>
            </a:r>
            <a:r>
              <a:rPr lang="es-MX" sz="2000" smtClean="0">
                <a:latin typeface="Arial" pitchFamily="34" charset="0"/>
                <a:cs typeface="Arial" pitchFamily="34" charset="0"/>
              </a:rPr>
              <a:t>2016).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Reglamento de la Ley del Impuesto sobre la Renta. México: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Taxxx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83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Acer</cp:lastModifiedBy>
  <cp:revision>47</cp:revision>
  <dcterms:created xsi:type="dcterms:W3CDTF">2012-08-07T16:35:15Z</dcterms:created>
  <dcterms:modified xsi:type="dcterms:W3CDTF">2016-02-09T04:21:14Z</dcterms:modified>
</cp:coreProperties>
</file>