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2060848"/>
            <a:ext cx="676875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 Normas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Información Financiera</a:t>
            </a:r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Elementos Básicos de los Estados Financiero NIF- A5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Enero- Junio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14700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62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829736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itchFamily="34" charset="0"/>
                <a:cs typeface="Arial" pitchFamily="34" charset="0"/>
              </a:rPr>
              <a:t>Financiera, C. M. (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2016).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Normas de Información Financiera. México: IMPC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itchFamily="34" charset="0"/>
                <a:cs typeface="Arial" pitchFamily="34" charset="0"/>
              </a:rPr>
              <a:t>Romero, L. A. (2010). Principios de Contabilidad. México: Mc Graw Hill.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78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Acer</cp:lastModifiedBy>
  <cp:revision>35</cp:revision>
  <dcterms:created xsi:type="dcterms:W3CDTF">2012-08-07T16:35:15Z</dcterms:created>
  <dcterms:modified xsi:type="dcterms:W3CDTF">2016-02-09T03:30:05Z</dcterms:modified>
</cp:coreProperties>
</file>