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</p:sldMasterIdLst>
  <p:sldIdLst>
    <p:sldId id="264" r:id="rId2"/>
    <p:sldId id="267" r:id="rId3"/>
    <p:sldId id="266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08" autoAdjust="0"/>
  </p:normalViewPr>
  <p:slideViewPr>
    <p:cSldViewPr>
      <p:cViewPr varScale="1">
        <p:scale>
          <a:sx n="104" d="100"/>
          <a:sy n="104" d="100"/>
        </p:scale>
        <p:origin x="-18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899592" y="2276872"/>
            <a:ext cx="748883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Contaduría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Asignatura:  Normas Aplicables al Proceso Contable y Estados Financieros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Formulas de asignación </a:t>
            </a:r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del costo</a:t>
            </a:r>
            <a:endParaRPr lang="es-ES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(NIF C-4)</a:t>
            </a:r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C.P. Alfredo Trejo Espino</a:t>
            </a: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Junio  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2016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28" y="404664"/>
            <a:ext cx="8666943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72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dirty="0" smtClean="0"/>
              <a:t>Bibliografía: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5963"/>
          </a:xfrm>
        </p:spPr>
        <p:txBody>
          <a:bodyPr/>
          <a:lstStyle/>
          <a:p>
            <a:pPr algn="just"/>
            <a:r>
              <a:rPr lang="es-MX" dirty="0"/>
              <a:t>Romero, L. A. (2010). Principios de Contabilidad. México: Mc Graw Hill.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Lara, &amp; Flores Elías, L. R. (2012). Primer Curso de Contabilidad. México: Trillas</a:t>
            </a:r>
            <a:r>
              <a:rPr lang="es-MX" dirty="0" smtClean="0"/>
              <a:t>.</a:t>
            </a:r>
          </a:p>
          <a:p>
            <a:pPr algn="just"/>
            <a:r>
              <a:rPr lang="es-ES" alt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Públicos, I. M. (</a:t>
            </a:r>
            <a:r>
              <a:rPr lang="es-ES" altLang="es-MX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2016). </a:t>
            </a:r>
            <a:r>
              <a:rPr lang="es-ES" altLang="es-MX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Normas de Información Financiera </a:t>
            </a:r>
            <a:r>
              <a:rPr lang="es-ES" altLang="es-MX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2016.</a:t>
            </a:r>
            <a:r>
              <a:rPr lang="es-ES" altLang="es-MX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alt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México: IMCP</a:t>
            </a:r>
            <a:endParaRPr lang="es-MX" dirty="0"/>
          </a:p>
          <a:p>
            <a:endParaRPr lang="es-MX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97795"/>
            <a:ext cx="219932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s-ES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89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105</Words>
  <Application>Microsoft Office PowerPoint</Application>
  <PresentationFormat>Presentación en pantalla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Bibliografía: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Acer</cp:lastModifiedBy>
  <cp:revision>27</cp:revision>
  <dcterms:created xsi:type="dcterms:W3CDTF">2012-08-07T16:35:15Z</dcterms:created>
  <dcterms:modified xsi:type="dcterms:W3CDTF">2016-02-09T02:59:25Z</dcterms:modified>
</cp:coreProperties>
</file>