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2" saveSubsetFonts="1">
  <p:sldMasterIdLst>
    <p:sldMasterId id="2147483648" r:id="rId1"/>
  </p:sldMasterIdLst>
  <p:sldIdLst>
    <p:sldId id="264" r:id="rId2"/>
    <p:sldId id="275" r:id="rId3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8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29/10/2015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29/10/2015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29/10/2015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29/10/2015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6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29/10/2015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3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3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29/10/2015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3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3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29/10/2015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29/10/2015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29/10/2015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4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3" y="273053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4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29/10/2015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29/10/2015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3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3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965E5B-F914-4429-9E33-7456EC1E740A}" type="datetimeFigureOut">
              <a:rPr lang="es-MX" smtClean="0"/>
              <a:pPr/>
              <a:t>29/10/2015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3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3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5A63E0-4293-409F-A9B5-609CD89B83B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1">
                <a:tint val="40000"/>
                <a:satMod val="350000"/>
              </a:schemeClr>
            </a:gs>
            <a:gs pos="40000">
              <a:schemeClr val="bg1">
                <a:tint val="45000"/>
                <a:shade val="99000"/>
                <a:satMod val="350000"/>
              </a:schemeClr>
            </a:gs>
            <a:gs pos="100000">
              <a:schemeClr val="bg1">
                <a:shade val="20000"/>
                <a:satMod val="255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6 Imagen" descr="LOGO JPG.jpg"/>
          <p:cNvPicPr/>
          <p:nvPr/>
        </p:nvPicPr>
        <p:blipFill>
          <a:blip r:embed="rId2" cstate="print"/>
          <a:srcRect l="34974" t="22000" r="34137" b="26320"/>
          <a:stretch>
            <a:fillRect/>
          </a:stretch>
        </p:blipFill>
        <p:spPr>
          <a:xfrm>
            <a:off x="8244409" y="404665"/>
            <a:ext cx="676907" cy="887342"/>
          </a:xfrm>
          <a:prstGeom prst="rect">
            <a:avLst/>
          </a:prstGeom>
        </p:spPr>
      </p:pic>
      <p:pic>
        <p:nvPicPr>
          <p:cNvPr id="11266" name="Picture 2" descr="Logo UAEH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515" y="260648"/>
            <a:ext cx="1163767" cy="1440160"/>
          </a:xfrm>
          <a:prstGeom prst="rect">
            <a:avLst/>
          </a:prstGeom>
          <a:noFill/>
        </p:spPr>
      </p:pic>
      <p:sp>
        <p:nvSpPr>
          <p:cNvPr id="6" name="5 CuadroTexto"/>
          <p:cNvSpPr txBox="1"/>
          <p:nvPr/>
        </p:nvSpPr>
        <p:spPr>
          <a:xfrm>
            <a:off x="1475656" y="548680"/>
            <a:ext cx="6624736" cy="11849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4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UNIVERSIDAD AUTÓNOMA DEL ESTADO DE HIDALGO</a:t>
            </a:r>
          </a:p>
          <a:p>
            <a:pPr algn="ctr"/>
            <a:r>
              <a:rPr lang="es-MX" sz="23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ESCUELA SUPERIOR DE ZIMAPÁN</a:t>
            </a:r>
            <a:endParaRPr lang="es-MX" sz="2300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1979712" y="2564904"/>
            <a:ext cx="5400600" cy="3616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8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Licenciatura </a:t>
            </a:r>
            <a:r>
              <a:rPr lang="es-MX" sz="28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en </a:t>
            </a:r>
            <a:r>
              <a:rPr lang="es-MX" sz="2800" b="1" dirty="0" err="1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Contaduria</a:t>
            </a:r>
            <a:endParaRPr lang="es-MX" sz="2800" b="1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s-MX" sz="28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PROCEDIMIENTOS </a:t>
            </a:r>
            <a:r>
              <a:rPr lang="es-MX" sz="28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DE AUDITORIA</a:t>
            </a:r>
          </a:p>
          <a:p>
            <a:pPr algn="ctr"/>
            <a:endParaRPr lang="es-MX" sz="2800" b="1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s-ES" sz="28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Tema: Papeles de trabajo</a:t>
            </a:r>
            <a:endParaRPr lang="es-MX" sz="2800" b="1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endParaRPr lang="es-MX" sz="2000" b="1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s-MX" sz="23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Lic. </a:t>
            </a:r>
            <a:r>
              <a:rPr lang="es-MX" sz="2300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Luis Antonio Rangel Beltrán </a:t>
            </a:r>
          </a:p>
          <a:p>
            <a:pPr algn="ctr"/>
            <a:endParaRPr lang="es-MX" sz="2300" b="1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s-MX" sz="2300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J</a:t>
            </a:r>
            <a:r>
              <a:rPr lang="es-MX" sz="23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ulio – </a:t>
            </a:r>
            <a:r>
              <a:rPr lang="es-MX" sz="2300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D</a:t>
            </a:r>
            <a:r>
              <a:rPr lang="es-MX" sz="23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iciembre 2015</a:t>
            </a:r>
            <a:endParaRPr lang="es-MX" sz="2300" b="1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058967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6 Imagen" descr="LOGO JPG.jpg"/>
          <p:cNvPicPr/>
          <p:nvPr/>
        </p:nvPicPr>
        <p:blipFill>
          <a:blip r:embed="rId2" cstate="print"/>
          <a:srcRect l="34974" t="22000" r="34137" b="26320"/>
          <a:stretch>
            <a:fillRect/>
          </a:stretch>
        </p:blipFill>
        <p:spPr>
          <a:xfrm>
            <a:off x="8244409" y="404665"/>
            <a:ext cx="676907" cy="887342"/>
          </a:xfrm>
          <a:prstGeom prst="rect">
            <a:avLst/>
          </a:prstGeom>
        </p:spPr>
      </p:pic>
      <p:pic>
        <p:nvPicPr>
          <p:cNvPr id="11266" name="Picture 2" descr="Logo UAEH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515" y="260648"/>
            <a:ext cx="1163767" cy="1440160"/>
          </a:xfrm>
          <a:prstGeom prst="rect">
            <a:avLst/>
          </a:prstGeom>
          <a:noFill/>
        </p:spPr>
      </p:pic>
      <p:sp>
        <p:nvSpPr>
          <p:cNvPr id="6" name="5 CuadroTexto"/>
          <p:cNvSpPr txBox="1"/>
          <p:nvPr/>
        </p:nvSpPr>
        <p:spPr>
          <a:xfrm>
            <a:off x="1475656" y="548680"/>
            <a:ext cx="6624736" cy="11849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4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UNIVERSIDAD AUTÓNOMA DEL ESTADO DE HIDALGO</a:t>
            </a:r>
          </a:p>
          <a:p>
            <a:pPr algn="ctr"/>
            <a:r>
              <a:rPr lang="es-MX" sz="23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ESCUELA SUPERIOR DE ZIMAPÁN</a:t>
            </a:r>
            <a:endParaRPr lang="es-MX" sz="2300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7" name="6 Imagen" descr="C:\Users\Miguel\Documents\normas de auditoria.jpg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9572" y="1871789"/>
            <a:ext cx="7863290" cy="479172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4909221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409</TotalTime>
  <Words>41</Words>
  <Application>Microsoft Office PowerPoint</Application>
  <PresentationFormat>Presentación en pantalla (4:3)</PresentationFormat>
  <Paragraphs>12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5" baseType="lpstr">
      <vt:lpstr>Arial</vt:lpstr>
      <vt:lpstr>Calibri</vt:lpstr>
      <vt:lpstr>Tema de Office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mas</dc:creator>
  <cp:lastModifiedBy>hp</cp:lastModifiedBy>
  <cp:revision>23</cp:revision>
  <dcterms:created xsi:type="dcterms:W3CDTF">2012-08-07T16:35:15Z</dcterms:created>
  <dcterms:modified xsi:type="dcterms:W3CDTF">2015-10-30T05:38:55Z</dcterms:modified>
</cp:coreProperties>
</file>